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74" r:id="rId4"/>
  </p:sldMasterIdLst>
  <p:notesMasterIdLst>
    <p:notesMasterId r:id="rId23"/>
  </p:notesMasterIdLst>
  <p:sldIdLst>
    <p:sldId id="266" r:id="rId5"/>
    <p:sldId id="287" r:id="rId6"/>
    <p:sldId id="270" r:id="rId7"/>
    <p:sldId id="271" r:id="rId8"/>
    <p:sldId id="288" r:id="rId9"/>
    <p:sldId id="273" r:id="rId10"/>
    <p:sldId id="278" r:id="rId11"/>
    <p:sldId id="282" r:id="rId12"/>
    <p:sldId id="280" r:id="rId13"/>
    <p:sldId id="281" r:id="rId14"/>
    <p:sldId id="279" r:id="rId15"/>
    <p:sldId id="274" r:id="rId16"/>
    <p:sldId id="283" r:id="rId17"/>
    <p:sldId id="284" r:id="rId18"/>
    <p:sldId id="276" r:id="rId19"/>
    <p:sldId id="277" r:id="rId20"/>
    <p:sldId id="285" r:id="rId21"/>
    <p:sldId id="28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557C65-CEE4-47AA-88B7-0FBEFAA66B4E}" v="325" dt="2022-01-11T15:13:28.1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Burkhardt" userId="73ad0fcd-cb70-41af-868f-b5fd719de050" providerId="ADAL" clId="{E1557C65-CEE4-47AA-88B7-0FBEFAA66B4E}"/>
    <pc:docChg chg="undo redo custSel addSld delSld modSld sldOrd">
      <pc:chgData name="Michelle Burkhardt" userId="73ad0fcd-cb70-41af-868f-b5fd719de050" providerId="ADAL" clId="{E1557C65-CEE4-47AA-88B7-0FBEFAA66B4E}" dt="2022-02-11T14:18:12.706" v="5923" actId="729"/>
      <pc:docMkLst>
        <pc:docMk/>
      </pc:docMkLst>
      <pc:sldChg chg="addSp delSp modSp mod setBg setClrOvrMap delDesignElem chgLayout">
        <pc:chgData name="Michelle Burkhardt" userId="73ad0fcd-cb70-41af-868f-b5fd719de050" providerId="ADAL" clId="{E1557C65-CEE4-47AA-88B7-0FBEFAA66B4E}" dt="2022-01-24T16:26:12.510" v="5556" actId="26606"/>
        <pc:sldMkLst>
          <pc:docMk/>
          <pc:sldMk cId="3857310067" sldId="266"/>
        </pc:sldMkLst>
        <pc:spChg chg="add">
          <ac:chgData name="Michelle Burkhardt" userId="73ad0fcd-cb70-41af-868f-b5fd719de050" providerId="ADAL" clId="{E1557C65-CEE4-47AA-88B7-0FBEFAA66B4E}" dt="2022-01-24T16:26:12.510" v="5556" actId="26606"/>
          <ac:spMkLst>
            <pc:docMk/>
            <pc:sldMk cId="3857310067" sldId="266"/>
            <ac:spMk id="9" creationId="{AB8C311F-7253-4AED-9701-7FC0708C41C7}"/>
          </ac:spMkLst>
        </pc:spChg>
        <pc:spChg chg="add">
          <ac:chgData name="Michelle Burkhardt" userId="73ad0fcd-cb70-41af-868f-b5fd719de050" providerId="ADAL" clId="{E1557C65-CEE4-47AA-88B7-0FBEFAA66B4E}" dt="2022-01-24T16:26:12.510" v="5556" actId="26606"/>
          <ac:spMkLst>
            <pc:docMk/>
            <pc:sldMk cId="3857310067" sldId="266"/>
            <ac:spMk id="11" creationId="{E2384209-CB15-4CDF-9D31-C44FD9A3F20D}"/>
          </ac:spMkLst>
        </pc:spChg>
        <pc:spChg chg="add">
          <ac:chgData name="Michelle Burkhardt" userId="73ad0fcd-cb70-41af-868f-b5fd719de050" providerId="ADAL" clId="{E1557C65-CEE4-47AA-88B7-0FBEFAA66B4E}" dt="2022-01-24T16:26:12.510" v="5556" actId="26606"/>
          <ac:spMkLst>
            <pc:docMk/>
            <pc:sldMk cId="3857310067" sldId="266"/>
            <ac:spMk id="13" creationId="{2633B3B5-CC90-43F0-8714-D31D1F3F0209}"/>
          </ac:spMkLst>
        </pc:spChg>
        <pc:spChg chg="add">
          <ac:chgData name="Michelle Burkhardt" userId="73ad0fcd-cb70-41af-868f-b5fd719de050" providerId="ADAL" clId="{E1557C65-CEE4-47AA-88B7-0FBEFAA66B4E}" dt="2022-01-24T16:26:12.510" v="5556" actId="26606"/>
          <ac:spMkLst>
            <pc:docMk/>
            <pc:sldMk cId="3857310067" sldId="266"/>
            <ac:spMk id="15" creationId="{A8D57A06-A426-446D-B02C-A2DC6B62E45E}"/>
          </ac:spMkLst>
        </pc:spChg>
        <pc:spChg chg="add del">
          <ac:chgData name="Michelle Burkhardt" userId="73ad0fcd-cb70-41af-868f-b5fd719de050" providerId="ADAL" clId="{E1557C65-CEE4-47AA-88B7-0FBEFAA66B4E}" dt="2021-08-04T21:15:22.316" v="882" actId="700"/>
          <ac:spMkLst>
            <pc:docMk/>
            <pc:sldMk cId="3857310067" sldId="266"/>
            <ac:spMk id="29" creationId="{FF45FBF2-7D66-42AD-9DF3-D6B32C25A4F3}"/>
          </ac:spMkLst>
        </pc:spChg>
        <pc:spChg chg="add del">
          <ac:chgData name="Michelle Burkhardt" userId="73ad0fcd-cb70-41af-868f-b5fd719de050" providerId="ADAL" clId="{E1557C65-CEE4-47AA-88B7-0FBEFAA66B4E}" dt="2021-08-04T21:15:22.316" v="882" actId="700"/>
          <ac:spMkLst>
            <pc:docMk/>
            <pc:sldMk cId="3857310067" sldId="266"/>
            <ac:spMk id="30" creationId="{E04044DE-2387-41C2-857F-132B16793228}"/>
          </ac:spMkLst>
        </pc:spChg>
        <pc:spChg chg="add del">
          <ac:chgData name="Michelle Burkhardt" userId="73ad0fcd-cb70-41af-868f-b5fd719de050" providerId="ADAL" clId="{E1557C65-CEE4-47AA-88B7-0FBEFAA66B4E}" dt="2021-08-04T21:14:46.778" v="880" actId="26606"/>
          <ac:spMkLst>
            <pc:docMk/>
            <pc:sldMk cId="3857310067" sldId="266"/>
            <ac:spMk id="35" creationId="{589102E3-A474-47A0-A9AC-A0AABAE28ED7}"/>
          </ac:spMkLst>
        </pc:spChg>
        <pc:picChg chg="add del mod">
          <ac:chgData name="Michelle Burkhardt" userId="73ad0fcd-cb70-41af-868f-b5fd719de050" providerId="ADAL" clId="{E1557C65-CEE4-47AA-88B7-0FBEFAA66B4E}" dt="2021-09-15T21:35:22.196" v="2913" actId="478"/>
          <ac:picMkLst>
            <pc:docMk/>
            <pc:sldMk cId="3857310067" sldId="266"/>
            <ac:picMk id="3" creationId="{8D4486E5-67B0-411F-AEFD-7B87581E307F}"/>
          </ac:picMkLst>
        </pc:picChg>
        <pc:picChg chg="add mod modCrop">
          <ac:chgData name="Michelle Burkhardt" userId="73ad0fcd-cb70-41af-868f-b5fd719de050" providerId="ADAL" clId="{E1557C65-CEE4-47AA-88B7-0FBEFAA66B4E}" dt="2022-01-24T16:26:12.510" v="5556" actId="26606"/>
          <ac:picMkLst>
            <pc:docMk/>
            <pc:sldMk cId="3857310067" sldId="266"/>
            <ac:picMk id="4" creationId="{65F6A5F3-D75E-4D53-AAE3-879045C6D429}"/>
          </ac:picMkLst>
        </pc:picChg>
        <pc:picChg chg="del mod">
          <ac:chgData name="Michelle Burkhardt" userId="73ad0fcd-cb70-41af-868f-b5fd719de050" providerId="ADAL" clId="{E1557C65-CEE4-47AA-88B7-0FBEFAA66B4E}" dt="2021-08-24T21:34:31.776" v="2273" actId="478"/>
          <ac:picMkLst>
            <pc:docMk/>
            <pc:sldMk cId="3857310067" sldId="266"/>
            <ac:picMk id="7" creationId="{3CD85834-55D9-470E-9834-623384F2476A}"/>
          </ac:picMkLst>
        </pc:picChg>
        <pc:picChg chg="del mod">
          <ac:chgData name="Michelle Burkhardt" userId="73ad0fcd-cb70-41af-868f-b5fd719de050" providerId="ADAL" clId="{E1557C65-CEE4-47AA-88B7-0FBEFAA66B4E}" dt="2021-08-24T20:36:09.134" v="1105" actId="478"/>
          <ac:picMkLst>
            <pc:docMk/>
            <pc:sldMk cId="3857310067" sldId="266"/>
            <ac:picMk id="19" creationId="{7CEE14EC-ADDB-45F2-9D5E-56D9DBCA0CC0}"/>
          </ac:picMkLst>
        </pc:picChg>
      </pc:sldChg>
      <pc:sldChg chg="addSp delSp modSp mod setBg modClrScheme setClrOvrMap delDesignElem chgLayout">
        <pc:chgData name="Michelle Burkhardt" userId="73ad0fcd-cb70-41af-868f-b5fd719de050" providerId="ADAL" clId="{E1557C65-CEE4-47AA-88B7-0FBEFAA66B4E}" dt="2022-01-24T16:26:48.390" v="5559" actId="26606"/>
        <pc:sldMkLst>
          <pc:docMk/>
          <pc:sldMk cId="771588527" sldId="270"/>
        </pc:sldMkLst>
        <pc:spChg chg="mod ord">
          <ac:chgData name="Michelle Burkhardt" userId="73ad0fcd-cb70-41af-868f-b5fd719de050" providerId="ADAL" clId="{E1557C65-CEE4-47AA-88B7-0FBEFAA66B4E}" dt="2022-01-24T16:26:48.390" v="5559" actId="26606"/>
          <ac:spMkLst>
            <pc:docMk/>
            <pc:sldMk cId="771588527" sldId="270"/>
            <ac:spMk id="2" creationId="{84F4020B-BD58-413B-9283-2C8C1ABABAAE}"/>
          </ac:spMkLst>
        </pc:spChg>
        <pc:spChg chg="mod ord">
          <ac:chgData name="Michelle Burkhardt" userId="73ad0fcd-cb70-41af-868f-b5fd719de050" providerId="ADAL" clId="{E1557C65-CEE4-47AA-88B7-0FBEFAA66B4E}" dt="2022-01-24T16:26:48.390" v="5559" actId="26606"/>
          <ac:spMkLst>
            <pc:docMk/>
            <pc:sldMk cId="771588527" sldId="270"/>
            <ac:spMk id="3" creationId="{83D048AD-5F12-4F20-8B94-DCE98507F94A}"/>
          </ac:spMkLst>
        </pc:spChg>
        <pc:spChg chg="add del">
          <ac:chgData name="Michelle Burkhardt" userId="73ad0fcd-cb70-41af-868f-b5fd719de050" providerId="ADAL" clId="{E1557C65-CEE4-47AA-88B7-0FBEFAA66B4E}" dt="2021-08-24T21:44:05.531" v="2346" actId="26606"/>
          <ac:spMkLst>
            <pc:docMk/>
            <pc:sldMk cId="771588527" sldId="270"/>
            <ac:spMk id="6" creationId="{89DE9E2B-5611-49C8-862E-AD4D43A8AA6D}"/>
          </ac:spMkLst>
        </pc:spChg>
        <pc:spChg chg="add del">
          <ac:chgData name="Michelle Burkhardt" userId="73ad0fcd-cb70-41af-868f-b5fd719de050" providerId="ADAL" clId="{E1557C65-CEE4-47AA-88B7-0FBEFAA66B4E}" dt="2021-08-24T21:44:05.531" v="2346" actId="26606"/>
          <ac:spMkLst>
            <pc:docMk/>
            <pc:sldMk cId="771588527" sldId="270"/>
            <ac:spMk id="8" creationId="{CB972422-B794-4FA8-BCC6-BAF6938A1B53}"/>
          </ac:spMkLst>
        </pc:spChg>
        <pc:spChg chg="add del">
          <ac:chgData name="Michelle Burkhardt" userId="73ad0fcd-cb70-41af-868f-b5fd719de050" providerId="ADAL" clId="{E1557C65-CEE4-47AA-88B7-0FBEFAA66B4E}" dt="2021-08-24T21:34:13.747" v="2271"/>
          <ac:spMkLst>
            <pc:docMk/>
            <pc:sldMk cId="771588527" sldId="270"/>
            <ac:spMk id="10" creationId="{8F4E830A-06F9-4EAA-9E65-110CF2421798}"/>
          </ac:spMkLst>
        </pc:spChg>
        <pc:spChg chg="add del">
          <ac:chgData name="Michelle Burkhardt" userId="73ad0fcd-cb70-41af-868f-b5fd719de050" providerId="ADAL" clId="{E1557C65-CEE4-47AA-88B7-0FBEFAA66B4E}" dt="2021-10-12T16:19:20.779" v="3424"/>
          <ac:spMkLst>
            <pc:docMk/>
            <pc:sldMk cId="771588527" sldId="270"/>
            <ac:spMk id="11" creationId="{72319FFA-0E4F-4E0B-BEBA-A9DD4B41AAE9}"/>
          </ac:spMkLst>
        </pc:spChg>
        <pc:spChg chg="add del">
          <ac:chgData name="Michelle Burkhardt" userId="73ad0fcd-cb70-41af-868f-b5fd719de050" providerId="ADAL" clId="{E1557C65-CEE4-47AA-88B7-0FBEFAA66B4E}" dt="2021-10-12T18:40:10.477" v="3460" actId="26606"/>
          <ac:spMkLst>
            <pc:docMk/>
            <pc:sldMk cId="771588527" sldId="270"/>
            <ac:spMk id="13" creationId="{28F489B8-B6E6-485E-9CB6-3C90A4D84172}"/>
          </ac:spMkLst>
        </pc:spChg>
        <pc:spChg chg="add del">
          <ac:chgData name="Michelle Burkhardt" userId="73ad0fcd-cb70-41af-868f-b5fd719de050" providerId="ADAL" clId="{E1557C65-CEE4-47AA-88B7-0FBEFAA66B4E}" dt="2021-08-24T21:44:05.531" v="2346" actId="26606"/>
          <ac:spMkLst>
            <pc:docMk/>
            <pc:sldMk cId="771588527" sldId="270"/>
            <ac:spMk id="14" creationId="{519C7155-1644-4C60-B0B5-32B1800D6044}"/>
          </ac:spMkLst>
        </pc:spChg>
        <pc:spChg chg="add del">
          <ac:chgData name="Michelle Burkhardt" userId="73ad0fcd-cb70-41af-868f-b5fd719de050" providerId="ADAL" clId="{E1557C65-CEE4-47AA-88B7-0FBEFAA66B4E}" dt="2021-10-25T19:30:16.490" v="4694" actId="26606"/>
          <ac:spMkLst>
            <pc:docMk/>
            <pc:sldMk cId="771588527" sldId="270"/>
            <ac:spMk id="15" creationId="{7082EDE4-622F-4DCE-9A45-FF343F4DA824}"/>
          </ac:spMkLst>
        </pc:spChg>
        <pc:spChg chg="add del">
          <ac:chgData name="Michelle Burkhardt" userId="73ad0fcd-cb70-41af-868f-b5fd719de050" providerId="ADAL" clId="{E1557C65-CEE4-47AA-88B7-0FBEFAA66B4E}" dt="2021-10-25T19:30:16.475" v="4693" actId="26606"/>
          <ac:spMkLst>
            <pc:docMk/>
            <pc:sldMk cId="771588527" sldId="270"/>
            <ac:spMk id="17" creationId="{8977846B-3E2A-49C0-873D-DADC1D674F08}"/>
          </ac:spMkLst>
        </pc:spChg>
        <pc:spChg chg="add del">
          <ac:chgData name="Michelle Burkhardt" userId="73ad0fcd-cb70-41af-868f-b5fd719de050" providerId="ADAL" clId="{E1557C65-CEE4-47AA-88B7-0FBEFAA66B4E}" dt="2021-10-25T19:27:02.189" v="4674"/>
          <ac:spMkLst>
            <pc:docMk/>
            <pc:sldMk cId="771588527" sldId="270"/>
            <ac:spMk id="18" creationId="{BFBD78D0-8C17-49D9-94BC-BFF758441158}"/>
          </ac:spMkLst>
        </pc:spChg>
        <pc:spChg chg="add del">
          <ac:chgData name="Michelle Burkhardt" userId="73ad0fcd-cb70-41af-868f-b5fd719de050" providerId="ADAL" clId="{E1557C65-CEE4-47AA-88B7-0FBEFAA66B4E}" dt="2021-10-12T15:52:48.562" v="3199"/>
          <ac:spMkLst>
            <pc:docMk/>
            <pc:sldMk cId="771588527" sldId="270"/>
            <ac:spMk id="19" creationId="{94DBFBD2-23B9-4007-B82F-D0C394407024}"/>
          </ac:spMkLst>
        </pc:spChg>
        <pc:spChg chg="add del">
          <ac:chgData name="Michelle Burkhardt" userId="73ad0fcd-cb70-41af-868f-b5fd719de050" providerId="ADAL" clId="{E1557C65-CEE4-47AA-88B7-0FBEFAA66B4E}" dt="2021-10-25T19:27:02.189" v="4674"/>
          <ac:spMkLst>
            <pc:docMk/>
            <pc:sldMk cId="771588527" sldId="270"/>
            <ac:spMk id="20" creationId="{A152BA23-E797-46EB-8BCF-6CB26DE51D49}"/>
          </ac:spMkLst>
        </pc:spChg>
        <pc:spChg chg="add del">
          <ac:chgData name="Michelle Burkhardt" userId="73ad0fcd-cb70-41af-868f-b5fd719de050" providerId="ADAL" clId="{E1557C65-CEE4-47AA-88B7-0FBEFAA66B4E}" dt="2021-11-04T12:32:46.141" v="4703"/>
          <ac:spMkLst>
            <pc:docMk/>
            <pc:sldMk cId="771588527" sldId="270"/>
            <ac:spMk id="21" creationId="{7082EDE4-622F-4DCE-9A45-FF343F4DA824}"/>
          </ac:spMkLst>
        </pc:spChg>
        <pc:spChg chg="add del">
          <ac:chgData name="Michelle Burkhardt" userId="73ad0fcd-cb70-41af-868f-b5fd719de050" providerId="ADAL" clId="{E1557C65-CEE4-47AA-88B7-0FBEFAA66B4E}" dt="2022-01-24T16:26:48.390" v="5559" actId="26606"/>
          <ac:spMkLst>
            <pc:docMk/>
            <pc:sldMk cId="771588527" sldId="270"/>
            <ac:spMk id="22" creationId="{FCEC2294-5A7B-45E5-9251-C1AA89F4ADCF}"/>
          </ac:spMkLst>
        </pc:spChg>
        <pc:spChg chg="add del">
          <ac:chgData name="Michelle Burkhardt" userId="73ad0fcd-cb70-41af-868f-b5fd719de050" providerId="ADAL" clId="{E1557C65-CEE4-47AA-88B7-0FBEFAA66B4E}" dt="2022-01-24T16:26:48.390" v="5559" actId="26606"/>
          <ac:spMkLst>
            <pc:docMk/>
            <pc:sldMk cId="771588527" sldId="270"/>
            <ac:spMk id="28" creationId="{09588DA8-065E-4F6F-8EFD-43104AB2E0CF}"/>
          </ac:spMkLst>
        </pc:spChg>
        <pc:spChg chg="add del">
          <ac:chgData name="Michelle Burkhardt" userId="73ad0fcd-cb70-41af-868f-b5fd719de050" providerId="ADAL" clId="{E1557C65-CEE4-47AA-88B7-0FBEFAA66B4E}" dt="2022-01-24T16:26:48.390" v="5559" actId="26606"/>
          <ac:spMkLst>
            <pc:docMk/>
            <pc:sldMk cId="771588527" sldId="270"/>
            <ac:spMk id="30" creationId="{C4285719-470E-454C-AF62-8323075F1F5B}"/>
          </ac:spMkLst>
        </pc:spChg>
        <pc:spChg chg="add del">
          <ac:chgData name="Michelle Burkhardt" userId="73ad0fcd-cb70-41af-868f-b5fd719de050" providerId="ADAL" clId="{E1557C65-CEE4-47AA-88B7-0FBEFAA66B4E}" dt="2022-01-24T16:26:48.390" v="5559" actId="26606"/>
          <ac:spMkLst>
            <pc:docMk/>
            <pc:sldMk cId="771588527" sldId="270"/>
            <ac:spMk id="32" creationId="{CD9FE4EF-C4D8-49A0-B2FF-81D8DB7D8A24}"/>
          </ac:spMkLst>
        </pc:spChg>
        <pc:spChg chg="add del">
          <ac:chgData name="Michelle Burkhardt" userId="73ad0fcd-cb70-41af-868f-b5fd719de050" providerId="ADAL" clId="{E1557C65-CEE4-47AA-88B7-0FBEFAA66B4E}" dt="2022-01-24T16:26:48.390" v="5559" actId="26606"/>
          <ac:spMkLst>
            <pc:docMk/>
            <pc:sldMk cId="771588527" sldId="270"/>
            <ac:spMk id="34" creationId="{4300840D-0A0B-4512-BACA-B439D5B9C57C}"/>
          </ac:spMkLst>
        </pc:spChg>
        <pc:spChg chg="add del">
          <ac:chgData name="Michelle Burkhardt" userId="73ad0fcd-cb70-41af-868f-b5fd719de050" providerId="ADAL" clId="{E1557C65-CEE4-47AA-88B7-0FBEFAA66B4E}" dt="2022-01-24T16:26:48.390" v="5559" actId="26606"/>
          <ac:spMkLst>
            <pc:docMk/>
            <pc:sldMk cId="771588527" sldId="270"/>
            <ac:spMk id="36" creationId="{D2B78728-A580-49A7-84F9-6EF6F583ADE0}"/>
          </ac:spMkLst>
        </pc:spChg>
        <pc:spChg chg="add del">
          <ac:chgData name="Michelle Burkhardt" userId="73ad0fcd-cb70-41af-868f-b5fd719de050" providerId="ADAL" clId="{E1557C65-CEE4-47AA-88B7-0FBEFAA66B4E}" dt="2022-01-24T16:26:48.390" v="5559" actId="26606"/>
          <ac:spMkLst>
            <pc:docMk/>
            <pc:sldMk cId="771588527" sldId="270"/>
            <ac:spMk id="38" creationId="{38FAA1A1-D861-433F-88FA-1E9D6FD31D11}"/>
          </ac:spMkLst>
        </pc:spChg>
        <pc:spChg chg="add del">
          <ac:chgData name="Michelle Burkhardt" userId="73ad0fcd-cb70-41af-868f-b5fd719de050" providerId="ADAL" clId="{E1557C65-CEE4-47AA-88B7-0FBEFAA66B4E}" dt="2022-01-24T16:26:48.390" v="5559" actId="26606"/>
          <ac:spMkLst>
            <pc:docMk/>
            <pc:sldMk cId="771588527" sldId="270"/>
            <ac:spMk id="40" creationId="{8D71EDA1-87BF-4D5D-AB79-F346FD19278A}"/>
          </ac:spMkLst>
        </pc:spChg>
        <pc:spChg chg="del">
          <ac:chgData name="Michelle Burkhardt" userId="73ad0fcd-cb70-41af-868f-b5fd719de050" providerId="ADAL" clId="{E1557C65-CEE4-47AA-88B7-0FBEFAA66B4E}" dt="2021-08-04T20:27:47.295" v="150" actId="700"/>
          <ac:spMkLst>
            <pc:docMk/>
            <pc:sldMk cId="771588527" sldId="270"/>
            <ac:spMk id="70" creationId="{B9403C7F-76AE-4587-92A2-D4E41EBE68BD}"/>
          </ac:spMkLst>
        </pc:spChg>
        <pc:grpChg chg="add del">
          <ac:chgData name="Michelle Burkhardt" userId="73ad0fcd-cb70-41af-868f-b5fd719de050" providerId="ADAL" clId="{E1557C65-CEE4-47AA-88B7-0FBEFAA66B4E}" dt="2021-08-24T21:34:13.747" v="2271"/>
          <ac:grpSpMkLst>
            <pc:docMk/>
            <pc:sldMk cId="771588527" sldId="270"/>
            <ac:grpSpMk id="12" creationId="{24B32265-D526-44B2-B82E-8977DFEFB457}"/>
          </ac:grpSpMkLst>
        </pc:grpChg>
        <pc:grpChg chg="del">
          <ac:chgData name="Michelle Burkhardt" userId="73ad0fcd-cb70-41af-868f-b5fd719de050" providerId="ADAL" clId="{E1557C65-CEE4-47AA-88B7-0FBEFAA66B4E}" dt="2021-08-04T20:27:47.295" v="150" actId="700"/>
          <ac:grpSpMkLst>
            <pc:docMk/>
            <pc:sldMk cId="771588527" sldId="270"/>
            <ac:grpSpMk id="63" creationId="{8F1EF17D-1B70-428C-8A8A-A2C5B390E1E9}"/>
          </ac:grpSpMkLst>
        </pc:grpChg>
        <pc:grpChg chg="del">
          <ac:chgData name="Michelle Burkhardt" userId="73ad0fcd-cb70-41af-868f-b5fd719de050" providerId="ADAL" clId="{E1557C65-CEE4-47AA-88B7-0FBEFAA66B4E}" dt="2021-08-04T20:27:47.295" v="150" actId="700"/>
          <ac:grpSpMkLst>
            <pc:docMk/>
            <pc:sldMk cId="771588527" sldId="270"/>
            <ac:grpSpMk id="72" creationId="{D6C71778-3DDA-4748-AEBB-2A4B75016325}"/>
          </ac:grpSpMkLst>
        </pc:grpChg>
        <pc:picChg chg="add del mod ord">
          <ac:chgData name="Michelle Burkhardt" userId="73ad0fcd-cb70-41af-868f-b5fd719de050" providerId="ADAL" clId="{E1557C65-CEE4-47AA-88B7-0FBEFAA66B4E}" dt="2021-08-24T21:43:02.752" v="2333" actId="478"/>
          <ac:picMkLst>
            <pc:docMk/>
            <pc:sldMk cId="771588527" sldId="270"/>
            <ac:picMk id="5" creationId="{D2DD0919-7D06-44A4-8D1B-81B8F3F41AC4}"/>
          </ac:picMkLst>
        </pc:picChg>
        <pc:picChg chg="add del mod ord">
          <ac:chgData name="Michelle Burkhardt" userId="73ad0fcd-cb70-41af-868f-b5fd719de050" providerId="ADAL" clId="{E1557C65-CEE4-47AA-88B7-0FBEFAA66B4E}" dt="2022-01-24T16:26:26.479" v="5557" actId="478"/>
          <ac:picMkLst>
            <pc:docMk/>
            <pc:sldMk cId="771588527" sldId="270"/>
            <ac:picMk id="9" creationId="{9B4C651F-750A-4EB7-8A35-03823F1E6207}"/>
          </ac:picMkLst>
        </pc:picChg>
        <pc:picChg chg="del mod">
          <ac:chgData name="Michelle Burkhardt" userId="73ad0fcd-cb70-41af-868f-b5fd719de050" providerId="ADAL" clId="{E1557C65-CEE4-47AA-88B7-0FBEFAA66B4E}" dt="2021-08-04T20:27:42.989" v="149" actId="478"/>
          <ac:picMkLst>
            <pc:docMk/>
            <pc:sldMk cId="771588527" sldId="270"/>
            <ac:picMk id="16" creationId="{7E0AEC80-8115-4F41-B41A-43D5000262B8}"/>
          </ac:picMkLst>
        </pc:picChg>
        <pc:cxnChg chg="add del">
          <ac:chgData name="Michelle Burkhardt" userId="73ad0fcd-cb70-41af-868f-b5fd719de050" providerId="ADAL" clId="{E1557C65-CEE4-47AA-88B7-0FBEFAA66B4E}" dt="2021-08-24T21:44:05.531" v="2346" actId="26606"/>
          <ac:cxnSpMkLst>
            <pc:docMk/>
            <pc:sldMk cId="771588527" sldId="270"/>
            <ac:cxnSpMk id="7" creationId="{5296EC4F-8732-481B-94CB-C98E4EF297FF}"/>
          </ac:cxnSpMkLst>
        </pc:cxnChg>
        <pc:cxnChg chg="add del">
          <ac:chgData name="Michelle Burkhardt" userId="73ad0fcd-cb70-41af-868f-b5fd719de050" providerId="ADAL" clId="{E1557C65-CEE4-47AA-88B7-0FBEFAA66B4E}" dt="2022-01-24T16:26:48.390" v="5559" actId="26606"/>
          <ac:cxnSpMkLst>
            <pc:docMk/>
            <pc:sldMk cId="771588527" sldId="270"/>
            <ac:cxnSpMk id="23" creationId="{67182200-4859-4C8D-BCBB-55B245C28BA3}"/>
          </ac:cxnSpMkLst>
        </pc:cxnChg>
      </pc:sldChg>
      <pc:sldChg chg="addSp delSp modSp mod setBg modClrScheme setClrOvrMap delDesignElem chgLayout">
        <pc:chgData name="Michelle Burkhardt" userId="73ad0fcd-cb70-41af-868f-b5fd719de050" providerId="ADAL" clId="{E1557C65-CEE4-47AA-88B7-0FBEFAA66B4E}" dt="2022-01-24T16:26:57.872" v="5561" actId="26606"/>
        <pc:sldMkLst>
          <pc:docMk/>
          <pc:sldMk cId="4021417048" sldId="271"/>
        </pc:sldMkLst>
        <pc:spChg chg="del mod ord">
          <ac:chgData name="Michelle Burkhardt" userId="73ad0fcd-cb70-41af-868f-b5fd719de050" providerId="ADAL" clId="{E1557C65-CEE4-47AA-88B7-0FBEFAA66B4E}" dt="2021-08-04T20:59:38.031" v="316" actId="700"/>
          <ac:spMkLst>
            <pc:docMk/>
            <pc:sldMk cId="4021417048" sldId="271"/>
            <ac:spMk id="2" creationId="{B15C814B-0979-470D-92CF-BE9EA89F8CEC}"/>
          </ac:spMkLst>
        </pc:spChg>
        <pc:spChg chg="add del mod ord">
          <ac:chgData name="Michelle Burkhardt" userId="73ad0fcd-cb70-41af-868f-b5fd719de050" providerId="ADAL" clId="{E1557C65-CEE4-47AA-88B7-0FBEFAA66B4E}" dt="2021-08-04T20:59:52.582" v="317" actId="700"/>
          <ac:spMkLst>
            <pc:docMk/>
            <pc:sldMk cId="4021417048" sldId="271"/>
            <ac:spMk id="5" creationId="{79548040-2F58-4F21-97CF-3C716FD04047}"/>
          </ac:spMkLst>
        </pc:spChg>
        <pc:spChg chg="add del mod ord">
          <ac:chgData name="Michelle Burkhardt" userId="73ad0fcd-cb70-41af-868f-b5fd719de050" providerId="ADAL" clId="{E1557C65-CEE4-47AA-88B7-0FBEFAA66B4E}" dt="2021-08-04T20:59:52.582" v="317" actId="700"/>
          <ac:spMkLst>
            <pc:docMk/>
            <pc:sldMk cId="4021417048" sldId="271"/>
            <ac:spMk id="6" creationId="{4122568D-6FB2-473B-9907-079A49790E13}"/>
          </ac:spMkLst>
        </pc:spChg>
        <pc:spChg chg="add del mod ord">
          <ac:chgData name="Michelle Burkhardt" userId="73ad0fcd-cb70-41af-868f-b5fd719de050" providerId="ADAL" clId="{E1557C65-CEE4-47AA-88B7-0FBEFAA66B4E}" dt="2021-08-04T21:00:09.508" v="318" actId="700"/>
          <ac:spMkLst>
            <pc:docMk/>
            <pc:sldMk cId="4021417048" sldId="271"/>
            <ac:spMk id="7" creationId="{BE365B4E-CDC3-42AD-A106-DC4F318ED2F4}"/>
          </ac:spMkLst>
        </pc:spChg>
        <pc:spChg chg="add del mod ord">
          <ac:chgData name="Michelle Burkhardt" userId="73ad0fcd-cb70-41af-868f-b5fd719de050" providerId="ADAL" clId="{E1557C65-CEE4-47AA-88B7-0FBEFAA66B4E}" dt="2021-08-04T21:00:57.525" v="322" actId="700"/>
          <ac:spMkLst>
            <pc:docMk/>
            <pc:sldMk cId="4021417048" sldId="271"/>
            <ac:spMk id="8" creationId="{29B054C2-254D-4223-8C60-12CDE83CE5C2}"/>
          </ac:spMkLst>
        </pc:spChg>
        <pc:spChg chg="add del mod ord">
          <ac:chgData name="Michelle Burkhardt" userId="73ad0fcd-cb70-41af-868f-b5fd719de050" providerId="ADAL" clId="{E1557C65-CEE4-47AA-88B7-0FBEFAA66B4E}" dt="2021-08-04T21:00:39.278" v="320" actId="931"/>
          <ac:spMkLst>
            <pc:docMk/>
            <pc:sldMk cId="4021417048" sldId="271"/>
            <ac:spMk id="9" creationId="{D641008B-659C-4669-AF81-5A8B238E271E}"/>
          </ac:spMkLst>
        </pc:spChg>
        <pc:spChg chg="add del mod ord">
          <ac:chgData name="Michelle Burkhardt" userId="73ad0fcd-cb70-41af-868f-b5fd719de050" providerId="ADAL" clId="{E1557C65-CEE4-47AA-88B7-0FBEFAA66B4E}" dt="2021-08-04T21:01:11.595" v="323" actId="700"/>
          <ac:spMkLst>
            <pc:docMk/>
            <pc:sldMk cId="4021417048" sldId="271"/>
            <ac:spMk id="13" creationId="{C01D3B69-DCAB-41D5-96CF-C66014E62925}"/>
          </ac:spMkLst>
        </pc:spChg>
        <pc:spChg chg="add del mod ord">
          <ac:chgData name="Michelle Burkhardt" userId="73ad0fcd-cb70-41af-868f-b5fd719de050" providerId="ADAL" clId="{E1557C65-CEE4-47AA-88B7-0FBEFAA66B4E}" dt="2021-08-04T21:07:28.962" v="369" actId="700"/>
          <ac:spMkLst>
            <pc:docMk/>
            <pc:sldMk cId="4021417048" sldId="271"/>
            <ac:spMk id="14" creationId="{A3B3E85E-BEE7-4BA8-B27D-9312F40DA576}"/>
          </ac:spMkLst>
        </pc:spChg>
        <pc:spChg chg="add del mod ord">
          <ac:chgData name="Michelle Burkhardt" userId="73ad0fcd-cb70-41af-868f-b5fd719de050" providerId="ADAL" clId="{E1557C65-CEE4-47AA-88B7-0FBEFAA66B4E}" dt="2021-08-04T21:07:28.962" v="369" actId="700"/>
          <ac:spMkLst>
            <pc:docMk/>
            <pc:sldMk cId="4021417048" sldId="271"/>
            <ac:spMk id="15" creationId="{A96B62F4-1688-46FE-89F0-7E189F1B6A3A}"/>
          </ac:spMkLst>
        </pc:spChg>
        <pc:spChg chg="add mod ord">
          <ac:chgData name="Michelle Burkhardt" userId="73ad0fcd-cb70-41af-868f-b5fd719de050" providerId="ADAL" clId="{E1557C65-CEE4-47AA-88B7-0FBEFAA66B4E}" dt="2022-01-24T16:26:57.872" v="5561" actId="26606"/>
          <ac:spMkLst>
            <pc:docMk/>
            <pc:sldMk cId="4021417048" sldId="271"/>
            <ac:spMk id="16" creationId="{3EF10BA2-876F-4697-82AD-DBB2B6CA9B84}"/>
          </ac:spMkLst>
        </pc:spChg>
        <pc:spChg chg="add del mod">
          <ac:chgData name="Michelle Burkhardt" userId="73ad0fcd-cb70-41af-868f-b5fd719de050" providerId="ADAL" clId="{E1557C65-CEE4-47AA-88B7-0FBEFAA66B4E}" dt="2021-08-04T21:09:38.853" v="404" actId="931"/>
          <ac:spMkLst>
            <pc:docMk/>
            <pc:sldMk cId="4021417048" sldId="271"/>
            <ac:spMk id="18" creationId="{7A4646EB-A32F-46C2-B12D-A845F83999FD}"/>
          </ac:spMkLst>
        </pc:spChg>
        <pc:spChg chg="add mod ord">
          <ac:chgData name="Michelle Burkhardt" userId="73ad0fcd-cb70-41af-868f-b5fd719de050" providerId="ADAL" clId="{E1557C65-CEE4-47AA-88B7-0FBEFAA66B4E}" dt="2022-01-24T16:26:57.872" v="5561" actId="26606"/>
          <ac:spMkLst>
            <pc:docMk/>
            <pc:sldMk cId="4021417048" sldId="271"/>
            <ac:spMk id="24" creationId="{68647037-8161-4E5C-B2FC-27AC79E20A92}"/>
          </ac:spMkLst>
        </pc:spChg>
        <pc:spChg chg="add del">
          <ac:chgData name="Michelle Burkhardt" userId="73ad0fcd-cb70-41af-868f-b5fd719de050" providerId="ADAL" clId="{E1557C65-CEE4-47AA-88B7-0FBEFAA66B4E}" dt="2021-10-12T15:52:48.562" v="3199"/>
          <ac:spMkLst>
            <pc:docMk/>
            <pc:sldMk cId="4021417048" sldId="271"/>
            <ac:spMk id="26" creationId="{53FD8994-38E8-4E51-9444-3447A171944C}"/>
          </ac:spMkLst>
        </pc:spChg>
        <pc:spChg chg="add del">
          <ac:chgData name="Michelle Burkhardt" userId="73ad0fcd-cb70-41af-868f-b5fd719de050" providerId="ADAL" clId="{E1557C65-CEE4-47AA-88B7-0FBEFAA66B4E}" dt="2021-08-24T21:34:13.747" v="2271"/>
          <ac:spMkLst>
            <pc:docMk/>
            <pc:sldMk cId="4021417048" sldId="271"/>
            <ac:spMk id="27" creationId="{8F4E830A-06F9-4EAA-9E65-110CF2421798}"/>
          </ac:spMkLst>
        </pc:spChg>
        <pc:spChg chg="add del">
          <ac:chgData name="Michelle Burkhardt" userId="73ad0fcd-cb70-41af-868f-b5fd719de050" providerId="ADAL" clId="{E1557C65-CEE4-47AA-88B7-0FBEFAA66B4E}" dt="2021-10-12T16:12:42.038" v="3381" actId="26606"/>
          <ac:spMkLst>
            <pc:docMk/>
            <pc:sldMk cId="4021417048" sldId="271"/>
            <ac:spMk id="28" creationId="{E2DA8D37-1E70-450D-9D70-95873ABDC833}"/>
          </ac:spMkLst>
        </pc:spChg>
        <pc:spChg chg="del">
          <ac:chgData name="Michelle Burkhardt" userId="73ad0fcd-cb70-41af-868f-b5fd719de050" providerId="ADAL" clId="{E1557C65-CEE4-47AA-88B7-0FBEFAA66B4E}" dt="2021-08-04T20:31:51.070" v="178" actId="26606"/>
          <ac:spMkLst>
            <pc:docMk/>
            <pc:sldMk cId="4021417048" sldId="271"/>
            <ac:spMk id="30" creationId="{2C33F367-76E5-4D2A-96B1-4FD443CDD1CF}"/>
          </ac:spMkLst>
        </pc:spChg>
        <pc:spChg chg="add del">
          <ac:chgData name="Michelle Burkhardt" userId="73ad0fcd-cb70-41af-868f-b5fd719de050" providerId="ADAL" clId="{E1557C65-CEE4-47AA-88B7-0FBEFAA66B4E}" dt="2021-10-12T15:52:48.562" v="3199"/>
          <ac:spMkLst>
            <pc:docMk/>
            <pc:sldMk cId="4021417048" sldId="271"/>
            <ac:spMk id="31" creationId="{F71673FE-0587-4591-8D3B-D7F7345E8ACC}"/>
          </ac:spMkLst>
        </pc:spChg>
        <pc:spChg chg="del">
          <ac:chgData name="Michelle Burkhardt" userId="73ad0fcd-cb70-41af-868f-b5fd719de050" providerId="ADAL" clId="{E1557C65-CEE4-47AA-88B7-0FBEFAA66B4E}" dt="2021-08-04T20:31:51.070" v="178" actId="26606"/>
          <ac:spMkLst>
            <pc:docMk/>
            <pc:sldMk cId="4021417048" sldId="271"/>
            <ac:spMk id="32" creationId="{6F769419-3E73-449D-B62A-0CDEC946A679}"/>
          </ac:spMkLst>
        </pc:spChg>
        <pc:spChg chg="add del">
          <ac:chgData name="Michelle Burkhardt" userId="73ad0fcd-cb70-41af-868f-b5fd719de050" providerId="ADAL" clId="{E1557C65-CEE4-47AA-88B7-0FBEFAA66B4E}" dt="2021-10-12T16:12:42.038" v="3381" actId="26606"/>
          <ac:spMkLst>
            <pc:docMk/>
            <pc:sldMk cId="4021417048" sldId="271"/>
            <ac:spMk id="33" creationId="{D2E1CE80-9123-4F46-924D-C14DF534A985}"/>
          </ac:spMkLst>
        </pc:spChg>
        <pc:spChg chg="add del">
          <ac:chgData name="Michelle Burkhardt" userId="73ad0fcd-cb70-41af-868f-b5fd719de050" providerId="ADAL" clId="{E1557C65-CEE4-47AA-88B7-0FBEFAA66B4E}" dt="2022-01-24T16:26:57.872" v="5561" actId="26606"/>
          <ac:spMkLst>
            <pc:docMk/>
            <pc:sldMk cId="4021417048" sldId="271"/>
            <ac:spMk id="35" creationId="{9B76D444-2756-434F-AE61-96D69830C13E}"/>
          </ac:spMkLst>
        </pc:spChg>
        <pc:spChg chg="add del">
          <ac:chgData name="Michelle Burkhardt" userId="73ad0fcd-cb70-41af-868f-b5fd719de050" providerId="ADAL" clId="{E1557C65-CEE4-47AA-88B7-0FBEFAA66B4E}" dt="2022-01-24T16:26:57.872" v="5561" actId="26606"/>
          <ac:spMkLst>
            <pc:docMk/>
            <pc:sldMk cId="4021417048" sldId="271"/>
            <ac:spMk id="36" creationId="{0AF80B57-54E2-4D01-8731-3F38B0C56C95}"/>
          </ac:spMkLst>
        </pc:spChg>
        <pc:spChg chg="add del">
          <ac:chgData name="Michelle Burkhardt" userId="73ad0fcd-cb70-41af-868f-b5fd719de050" providerId="ADAL" clId="{E1557C65-CEE4-47AA-88B7-0FBEFAA66B4E}" dt="2021-10-12T16:19:20.779" v="3424"/>
          <ac:spMkLst>
            <pc:docMk/>
            <pc:sldMk cId="4021417048" sldId="271"/>
            <ac:spMk id="38" creationId="{1C524A27-B6C0-41EA-ABCB-AA2E61FC0F8A}"/>
          </ac:spMkLst>
        </pc:spChg>
        <pc:spChg chg="add">
          <ac:chgData name="Michelle Burkhardt" userId="73ad0fcd-cb70-41af-868f-b5fd719de050" providerId="ADAL" clId="{E1557C65-CEE4-47AA-88B7-0FBEFAA66B4E}" dt="2022-01-24T16:26:57.872" v="5561" actId="26606"/>
          <ac:spMkLst>
            <pc:docMk/>
            <pc:sldMk cId="4021417048" sldId="271"/>
            <ac:spMk id="39" creationId="{09588DA8-065E-4F6F-8EFD-43104AB2E0CF}"/>
          </ac:spMkLst>
        </pc:spChg>
        <pc:spChg chg="add del">
          <ac:chgData name="Michelle Burkhardt" userId="73ad0fcd-cb70-41af-868f-b5fd719de050" providerId="ADAL" clId="{E1557C65-CEE4-47AA-88B7-0FBEFAA66B4E}" dt="2021-10-12T16:19:20.779" v="3424"/>
          <ac:spMkLst>
            <pc:docMk/>
            <pc:sldMk cId="4021417048" sldId="271"/>
            <ac:spMk id="40" creationId="{F3FCE8DC-E7A6-4A8F-BB57-A87EC4B846BB}"/>
          </ac:spMkLst>
        </pc:spChg>
        <pc:spChg chg="add">
          <ac:chgData name="Michelle Burkhardt" userId="73ad0fcd-cb70-41af-868f-b5fd719de050" providerId="ADAL" clId="{E1557C65-CEE4-47AA-88B7-0FBEFAA66B4E}" dt="2022-01-24T16:26:57.872" v="5561" actId="26606"/>
          <ac:spMkLst>
            <pc:docMk/>
            <pc:sldMk cId="4021417048" sldId="271"/>
            <ac:spMk id="43" creationId="{C4285719-470E-454C-AF62-8323075F1F5B}"/>
          </ac:spMkLst>
        </pc:spChg>
        <pc:spChg chg="add">
          <ac:chgData name="Michelle Burkhardt" userId="73ad0fcd-cb70-41af-868f-b5fd719de050" providerId="ADAL" clId="{E1557C65-CEE4-47AA-88B7-0FBEFAA66B4E}" dt="2022-01-24T16:26:57.872" v="5561" actId="26606"/>
          <ac:spMkLst>
            <pc:docMk/>
            <pc:sldMk cId="4021417048" sldId="271"/>
            <ac:spMk id="45" creationId="{CD9FE4EF-C4D8-49A0-B2FF-81D8DB7D8A24}"/>
          </ac:spMkLst>
        </pc:spChg>
        <pc:spChg chg="add">
          <ac:chgData name="Michelle Burkhardt" userId="73ad0fcd-cb70-41af-868f-b5fd719de050" providerId="ADAL" clId="{E1557C65-CEE4-47AA-88B7-0FBEFAA66B4E}" dt="2022-01-24T16:26:57.872" v="5561" actId="26606"/>
          <ac:spMkLst>
            <pc:docMk/>
            <pc:sldMk cId="4021417048" sldId="271"/>
            <ac:spMk id="47" creationId="{4300840D-0A0B-4512-BACA-B439D5B9C57C}"/>
          </ac:spMkLst>
        </pc:spChg>
        <pc:spChg chg="add">
          <ac:chgData name="Michelle Burkhardt" userId="73ad0fcd-cb70-41af-868f-b5fd719de050" providerId="ADAL" clId="{E1557C65-CEE4-47AA-88B7-0FBEFAA66B4E}" dt="2022-01-24T16:26:57.872" v="5561" actId="26606"/>
          <ac:spMkLst>
            <pc:docMk/>
            <pc:sldMk cId="4021417048" sldId="271"/>
            <ac:spMk id="49" creationId="{D2B78728-A580-49A7-84F9-6EF6F583ADE0}"/>
          </ac:spMkLst>
        </pc:spChg>
        <pc:spChg chg="add">
          <ac:chgData name="Michelle Burkhardt" userId="73ad0fcd-cb70-41af-868f-b5fd719de050" providerId="ADAL" clId="{E1557C65-CEE4-47AA-88B7-0FBEFAA66B4E}" dt="2022-01-24T16:26:57.872" v="5561" actId="26606"/>
          <ac:spMkLst>
            <pc:docMk/>
            <pc:sldMk cId="4021417048" sldId="271"/>
            <ac:spMk id="51" creationId="{38FAA1A1-D861-433F-88FA-1E9D6FD31D11}"/>
          </ac:spMkLst>
        </pc:spChg>
        <pc:spChg chg="add">
          <ac:chgData name="Michelle Burkhardt" userId="73ad0fcd-cb70-41af-868f-b5fd719de050" providerId="ADAL" clId="{E1557C65-CEE4-47AA-88B7-0FBEFAA66B4E}" dt="2022-01-24T16:26:57.872" v="5561" actId="26606"/>
          <ac:spMkLst>
            <pc:docMk/>
            <pc:sldMk cId="4021417048" sldId="271"/>
            <ac:spMk id="53" creationId="{8D71EDA1-87BF-4D5D-AB79-F346FD19278A}"/>
          </ac:spMkLst>
        </pc:spChg>
        <pc:grpChg chg="add del">
          <ac:chgData name="Michelle Burkhardt" userId="73ad0fcd-cb70-41af-868f-b5fd719de050" providerId="ADAL" clId="{E1557C65-CEE4-47AA-88B7-0FBEFAA66B4E}" dt="2021-08-24T21:34:13.747" v="2271"/>
          <ac:grpSpMkLst>
            <pc:docMk/>
            <pc:sldMk cId="4021417048" sldId="271"/>
            <ac:grpSpMk id="29" creationId="{24B32265-D526-44B2-B82E-8977DFEFB457}"/>
          </ac:grpSpMkLst>
        </pc:grpChg>
        <pc:grpChg chg="del">
          <ac:chgData name="Michelle Burkhardt" userId="73ad0fcd-cb70-41af-868f-b5fd719de050" providerId="ADAL" clId="{E1557C65-CEE4-47AA-88B7-0FBEFAA66B4E}" dt="2021-08-04T20:31:51.070" v="178" actId="26606"/>
          <ac:grpSpMkLst>
            <pc:docMk/>
            <pc:sldMk cId="4021417048" sldId="271"/>
            <ac:grpSpMk id="34" creationId="{A6515200-42F9-488F-9895-6CDBCD1E87C8}"/>
          </ac:grpSpMkLst>
        </pc:grpChg>
        <pc:graphicFrameChg chg="del">
          <ac:chgData name="Michelle Burkhardt" userId="73ad0fcd-cb70-41af-868f-b5fd719de050" providerId="ADAL" clId="{E1557C65-CEE4-47AA-88B7-0FBEFAA66B4E}" dt="2021-08-04T20:31:51.070" v="178" actId="26606"/>
          <ac:graphicFrameMkLst>
            <pc:docMk/>
            <pc:sldMk cId="4021417048" sldId="271"/>
            <ac:graphicFrameMk id="12" creationId="{9463B31B-C174-4DD6-A137-1E93D14154DB}"/>
          </ac:graphicFrameMkLst>
        </pc:graphicFrameChg>
        <pc:graphicFrameChg chg="add del mod">
          <ac:chgData name="Michelle Burkhardt" userId="73ad0fcd-cb70-41af-868f-b5fd719de050" providerId="ADAL" clId="{E1557C65-CEE4-47AA-88B7-0FBEFAA66B4E}" dt="2021-08-04T20:59:14.757" v="290" actId="478"/>
          <ac:graphicFrameMkLst>
            <pc:docMk/>
            <pc:sldMk cId="4021417048" sldId="271"/>
            <ac:graphicFrameMk id="41" creationId="{38C81093-62E3-4055-AC70-C7B13072B670}"/>
          </ac:graphicFrameMkLst>
        </pc:graphicFrameChg>
        <pc:picChg chg="add del mod ord">
          <ac:chgData name="Michelle Burkhardt" userId="73ad0fcd-cb70-41af-868f-b5fd719de050" providerId="ADAL" clId="{E1557C65-CEE4-47AA-88B7-0FBEFAA66B4E}" dt="2021-08-04T21:00:44.821" v="321" actId="478"/>
          <ac:picMkLst>
            <pc:docMk/>
            <pc:sldMk cId="4021417048" sldId="271"/>
            <ac:picMk id="4" creationId="{BD377D81-C1EE-4098-98EA-7A3F4E5A1360}"/>
          </ac:picMkLst>
        </pc:picChg>
        <pc:picChg chg="add del mod ord">
          <ac:chgData name="Michelle Burkhardt" userId="73ad0fcd-cb70-41af-868f-b5fd719de050" providerId="ADAL" clId="{E1557C65-CEE4-47AA-88B7-0FBEFAA66B4E}" dt="2021-08-04T21:09:16.157" v="403" actId="478"/>
          <ac:picMkLst>
            <pc:docMk/>
            <pc:sldMk cId="4021417048" sldId="271"/>
            <ac:picMk id="11" creationId="{DD8B33D9-91D7-4FFB-8AC6-602F021FD299}"/>
          </ac:picMkLst>
        </pc:picChg>
        <pc:picChg chg="add del mod ord">
          <ac:chgData name="Michelle Burkhardt" userId="73ad0fcd-cb70-41af-868f-b5fd719de050" providerId="ADAL" clId="{E1557C65-CEE4-47AA-88B7-0FBEFAA66B4E}" dt="2022-01-24T16:26:52.524" v="5560" actId="478"/>
          <ac:picMkLst>
            <pc:docMk/>
            <pc:sldMk cId="4021417048" sldId="271"/>
            <ac:picMk id="20" creationId="{C76243C2-E38C-4EEC-8058-F9549735ABF6}"/>
          </ac:picMkLst>
        </pc:picChg>
      </pc:sldChg>
      <pc:sldChg chg="addSp delSp modSp del mod setBg delDesignElem">
        <pc:chgData name="Michelle Burkhardt" userId="73ad0fcd-cb70-41af-868f-b5fd719de050" providerId="ADAL" clId="{E1557C65-CEE4-47AA-88B7-0FBEFAA66B4E}" dt="2022-01-24T16:31:10.732" v="5657" actId="47"/>
        <pc:sldMkLst>
          <pc:docMk/>
          <pc:sldMk cId="4199226740" sldId="272"/>
        </pc:sldMkLst>
        <pc:spChg chg="mod">
          <ac:chgData name="Michelle Burkhardt" userId="73ad0fcd-cb70-41af-868f-b5fd719de050" providerId="ADAL" clId="{E1557C65-CEE4-47AA-88B7-0FBEFAA66B4E}" dt="2022-01-24T16:30:39.217" v="5654" actId="26606"/>
          <ac:spMkLst>
            <pc:docMk/>
            <pc:sldMk cId="4199226740" sldId="272"/>
            <ac:spMk id="8" creationId="{E51B71C4-5B35-4E89-AA5B-A9496874E06D}"/>
          </ac:spMkLst>
        </pc:spChg>
        <pc:spChg chg="mod">
          <ac:chgData name="Michelle Burkhardt" userId="73ad0fcd-cb70-41af-868f-b5fd719de050" providerId="ADAL" clId="{E1557C65-CEE4-47AA-88B7-0FBEFAA66B4E}" dt="2022-01-24T16:30:52.384" v="5656" actId="255"/>
          <ac:spMkLst>
            <pc:docMk/>
            <pc:sldMk cId="4199226740" sldId="272"/>
            <ac:spMk id="52" creationId="{EDE94677-A97A-445D-B8CC-7D8540C26292}"/>
          </ac:spMkLst>
        </pc:spChg>
        <pc:spChg chg="add del">
          <ac:chgData name="Michelle Burkhardt" userId="73ad0fcd-cb70-41af-868f-b5fd719de050" providerId="ADAL" clId="{E1557C65-CEE4-47AA-88B7-0FBEFAA66B4E}" dt="2022-01-24T16:29:11.673" v="5618" actId="26606"/>
          <ac:spMkLst>
            <pc:docMk/>
            <pc:sldMk cId="4199226740" sldId="272"/>
            <ac:spMk id="55" creationId="{3CD9DF72-87A3-404E-A828-84CBF11A8303}"/>
          </ac:spMkLst>
        </pc:spChg>
        <pc:spChg chg="add del">
          <ac:chgData name="Michelle Burkhardt" userId="73ad0fcd-cb70-41af-868f-b5fd719de050" providerId="ADAL" clId="{E1557C65-CEE4-47AA-88B7-0FBEFAA66B4E}" dt="2021-10-12T16:19:20.779" v="3424"/>
          <ac:spMkLst>
            <pc:docMk/>
            <pc:sldMk cId="4199226740" sldId="272"/>
            <ac:spMk id="57" creationId="{53576798-7F98-4C7F-B6C7-6D41B5A7E927}"/>
          </ac:spMkLst>
        </pc:spChg>
        <pc:spChg chg="add del">
          <ac:chgData name="Michelle Burkhardt" userId="73ad0fcd-cb70-41af-868f-b5fd719de050" providerId="ADAL" clId="{E1557C65-CEE4-47AA-88B7-0FBEFAA66B4E}" dt="2022-01-24T16:30:39.217" v="5654" actId="26606"/>
          <ac:spMkLst>
            <pc:docMk/>
            <pc:sldMk cId="4199226740" sldId="272"/>
            <ac:spMk id="64" creationId="{DC8C3900-B8A1-4965-88E6-CBCBFE067207}"/>
          </ac:spMkLst>
        </pc:spChg>
        <pc:spChg chg="add del">
          <ac:chgData name="Michelle Burkhardt" userId="73ad0fcd-cb70-41af-868f-b5fd719de050" providerId="ADAL" clId="{E1557C65-CEE4-47AA-88B7-0FBEFAA66B4E}" dt="2022-01-24T16:30:39.210" v="5653" actId="26606"/>
          <ac:spMkLst>
            <pc:docMk/>
            <pc:sldMk cId="4199226740" sldId="272"/>
            <ac:spMk id="69" creationId="{3A4F209C-C20E-4FA7-B241-1EF4F8D193B2}"/>
          </ac:spMkLst>
        </pc:spChg>
        <pc:spChg chg="add del">
          <ac:chgData name="Michelle Burkhardt" userId="73ad0fcd-cb70-41af-868f-b5fd719de050" providerId="ADAL" clId="{E1557C65-CEE4-47AA-88B7-0FBEFAA66B4E}" dt="2022-01-24T16:30:39.210" v="5653" actId="26606"/>
          <ac:spMkLst>
            <pc:docMk/>
            <pc:sldMk cId="4199226740" sldId="272"/>
            <ac:spMk id="71" creationId="{E4564234-45B0-4ED8-A9E2-199C00173276}"/>
          </ac:spMkLst>
        </pc:spChg>
        <pc:spChg chg="add">
          <ac:chgData name="Michelle Burkhardt" userId="73ad0fcd-cb70-41af-868f-b5fd719de050" providerId="ADAL" clId="{E1557C65-CEE4-47AA-88B7-0FBEFAA66B4E}" dt="2022-01-24T16:30:39.217" v="5654" actId="26606"/>
          <ac:spMkLst>
            <pc:docMk/>
            <pc:sldMk cId="4199226740" sldId="272"/>
            <ac:spMk id="73" creationId="{DE7FFD28-545C-4C88-A2E7-152FB234C92C}"/>
          </ac:spMkLst>
        </pc:spChg>
        <pc:grpChg chg="del">
          <ac:chgData name="Michelle Burkhardt" userId="73ad0fcd-cb70-41af-868f-b5fd719de050" providerId="ADAL" clId="{E1557C65-CEE4-47AA-88B7-0FBEFAA66B4E}" dt="2021-08-24T21:34:13.747" v="2271"/>
          <ac:grpSpMkLst>
            <pc:docMk/>
            <pc:sldMk cId="4199226740" sldId="272"/>
            <ac:grpSpMk id="98" creationId="{62CE031E-EE35-4AA7-9784-805093327786}"/>
          </ac:grpSpMkLst>
        </pc:grpChg>
        <pc:picChg chg="add del mod ord">
          <ac:chgData name="Michelle Burkhardt" userId="73ad0fcd-cb70-41af-868f-b5fd719de050" providerId="ADAL" clId="{E1557C65-CEE4-47AA-88B7-0FBEFAA66B4E}" dt="2022-01-24T16:28:55.461" v="5617" actId="478"/>
          <ac:picMkLst>
            <pc:docMk/>
            <pc:sldMk cId="4199226740" sldId="272"/>
            <ac:picMk id="2" creationId="{FBC03D47-69AC-4AC4-9D54-D57D81A4CA09}"/>
          </ac:picMkLst>
        </pc:picChg>
        <pc:picChg chg="add del mod ord">
          <ac:chgData name="Michelle Burkhardt" userId="73ad0fcd-cb70-41af-868f-b5fd719de050" providerId="ADAL" clId="{E1557C65-CEE4-47AA-88B7-0FBEFAA66B4E}" dt="2021-08-24T21:46:41.278" v="2352" actId="478"/>
          <ac:picMkLst>
            <pc:docMk/>
            <pc:sldMk cId="4199226740" sldId="272"/>
            <ac:picMk id="54" creationId="{919ED7FF-BBBE-4F8C-987F-4C8EFDCC89A1}"/>
          </ac:picMkLst>
        </pc:picChg>
        <pc:cxnChg chg="add del">
          <ac:chgData name="Michelle Burkhardt" userId="73ad0fcd-cb70-41af-868f-b5fd719de050" providerId="ADAL" clId="{E1557C65-CEE4-47AA-88B7-0FBEFAA66B4E}" dt="2022-01-24T16:29:11.673" v="5618" actId="26606"/>
          <ac:cxnSpMkLst>
            <pc:docMk/>
            <pc:sldMk cId="4199226740" sldId="272"/>
            <ac:cxnSpMk id="59" creationId="{20E3A342-4D61-4E3F-AF90-1AB42AEB96CC}"/>
          </ac:cxnSpMkLst>
        </pc:cxnChg>
      </pc:sldChg>
      <pc:sldChg chg="addSp delSp modSp mod setBg modAnim delDesignElem chgLayout">
        <pc:chgData name="Michelle Burkhardt" userId="73ad0fcd-cb70-41af-868f-b5fd719de050" providerId="ADAL" clId="{E1557C65-CEE4-47AA-88B7-0FBEFAA66B4E}" dt="2022-01-24T16:33:53.188" v="5679" actId="114"/>
        <pc:sldMkLst>
          <pc:docMk/>
          <pc:sldMk cId="2122286548" sldId="273"/>
        </pc:sldMkLst>
        <pc:spChg chg="mod ord">
          <ac:chgData name="Michelle Burkhardt" userId="73ad0fcd-cb70-41af-868f-b5fd719de050" providerId="ADAL" clId="{E1557C65-CEE4-47AA-88B7-0FBEFAA66B4E}" dt="2022-01-24T16:32:41.447" v="5666" actId="26606"/>
          <ac:spMkLst>
            <pc:docMk/>
            <pc:sldMk cId="2122286548" sldId="273"/>
            <ac:spMk id="2" creationId="{ED3B22F2-9DB9-4594-BDC2-291B8443A45A}"/>
          </ac:spMkLst>
        </pc:spChg>
        <pc:spChg chg="add del mod ord">
          <ac:chgData name="Michelle Burkhardt" userId="73ad0fcd-cb70-41af-868f-b5fd719de050" providerId="ADAL" clId="{E1557C65-CEE4-47AA-88B7-0FBEFAA66B4E}" dt="2022-01-24T16:32:02.817" v="5661"/>
          <ac:spMkLst>
            <pc:docMk/>
            <pc:sldMk cId="2122286548" sldId="273"/>
            <ac:spMk id="3" creationId="{73931F64-DEEE-4031-BBA2-472FB4C394C6}"/>
          </ac:spMkLst>
        </pc:spChg>
        <pc:spChg chg="del mod ord">
          <ac:chgData name="Michelle Burkhardt" userId="73ad0fcd-cb70-41af-868f-b5fd719de050" providerId="ADAL" clId="{E1557C65-CEE4-47AA-88B7-0FBEFAA66B4E}" dt="2022-01-24T16:32:08.878" v="5663" actId="478"/>
          <ac:spMkLst>
            <pc:docMk/>
            <pc:sldMk cId="2122286548" sldId="273"/>
            <ac:spMk id="4" creationId="{668CEBC0-7D46-4DB1-9368-934EFB32E88A}"/>
          </ac:spMkLst>
        </pc:spChg>
        <pc:spChg chg="add del mod">
          <ac:chgData name="Michelle Burkhardt" userId="73ad0fcd-cb70-41af-868f-b5fd719de050" providerId="ADAL" clId="{E1557C65-CEE4-47AA-88B7-0FBEFAA66B4E}" dt="2021-08-24T21:40:03.648" v="2300" actId="478"/>
          <ac:spMkLst>
            <pc:docMk/>
            <pc:sldMk cId="2122286548" sldId="273"/>
            <ac:spMk id="5" creationId="{17125B90-3F7C-4B16-8E25-8A121207019A}"/>
          </ac:spMkLst>
        </pc:spChg>
        <pc:spChg chg="add del mod">
          <ac:chgData name="Michelle Burkhardt" userId="73ad0fcd-cb70-41af-868f-b5fd719de050" providerId="ADAL" clId="{E1557C65-CEE4-47AA-88B7-0FBEFAA66B4E}" dt="2022-01-24T16:32:13.184" v="5664" actId="478"/>
          <ac:spMkLst>
            <pc:docMk/>
            <pc:sldMk cId="2122286548" sldId="273"/>
            <ac:spMk id="6" creationId="{A0E2FDC8-E5E6-4729-AAB8-9FB6901C8776}"/>
          </ac:spMkLst>
        </pc:spChg>
        <pc:spChg chg="add mod ord">
          <ac:chgData name="Michelle Burkhardt" userId="73ad0fcd-cb70-41af-868f-b5fd719de050" providerId="ADAL" clId="{E1557C65-CEE4-47AA-88B7-0FBEFAA66B4E}" dt="2022-01-24T16:33:53.188" v="5679" actId="114"/>
          <ac:spMkLst>
            <pc:docMk/>
            <pc:sldMk cId="2122286548" sldId="273"/>
            <ac:spMk id="7" creationId="{0D0616A6-D228-4560-8201-5C62802FEBCA}"/>
          </ac:spMkLst>
        </pc:spChg>
        <pc:spChg chg="add del mod">
          <ac:chgData name="Michelle Burkhardt" userId="73ad0fcd-cb70-41af-868f-b5fd719de050" providerId="ADAL" clId="{E1557C65-CEE4-47AA-88B7-0FBEFAA66B4E}" dt="2022-01-24T16:32:41.447" v="5666" actId="26606"/>
          <ac:spMkLst>
            <pc:docMk/>
            <pc:sldMk cId="2122286548" sldId="273"/>
            <ac:spMk id="8" creationId="{EA3195CF-09C9-408E-81DA-C2A9F8BC006E}"/>
          </ac:spMkLst>
        </pc:spChg>
        <pc:spChg chg="add mod ord">
          <ac:chgData name="Michelle Burkhardt" userId="73ad0fcd-cb70-41af-868f-b5fd719de050" providerId="ADAL" clId="{E1557C65-CEE4-47AA-88B7-0FBEFAA66B4E}" dt="2022-01-24T16:33:44.304" v="5678" actId="5793"/>
          <ac:spMkLst>
            <pc:docMk/>
            <pc:sldMk cId="2122286548" sldId="273"/>
            <ac:spMk id="10" creationId="{1379A436-C98B-42B5-B7E4-C509A909EF02}"/>
          </ac:spMkLst>
        </pc:spChg>
        <pc:spChg chg="add">
          <ac:chgData name="Michelle Burkhardt" userId="73ad0fcd-cb70-41af-868f-b5fd719de050" providerId="ADAL" clId="{E1557C65-CEE4-47AA-88B7-0FBEFAA66B4E}" dt="2022-01-24T16:32:41.447" v="5666" actId="26606"/>
          <ac:spMkLst>
            <pc:docMk/>
            <pc:sldMk cId="2122286548" sldId="273"/>
            <ac:spMk id="14" creationId="{1DE7243B-5109-444B-8FAF-7437C66BC0E9}"/>
          </ac:spMkLst>
        </pc:spChg>
        <pc:spChg chg="add">
          <ac:chgData name="Michelle Burkhardt" userId="73ad0fcd-cb70-41af-868f-b5fd719de050" providerId="ADAL" clId="{E1557C65-CEE4-47AA-88B7-0FBEFAA66B4E}" dt="2022-01-24T16:32:41.447" v="5666" actId="26606"/>
          <ac:spMkLst>
            <pc:docMk/>
            <pc:sldMk cId="2122286548" sldId="273"/>
            <ac:spMk id="16" creationId="{4C5D6221-DA7B-4611-AA26-7D8E349FDE96}"/>
          </ac:spMkLst>
        </pc:spChg>
        <pc:spChg chg="del">
          <ac:chgData name="Michelle Burkhardt" userId="73ad0fcd-cb70-41af-868f-b5fd719de050" providerId="ADAL" clId="{E1557C65-CEE4-47AA-88B7-0FBEFAA66B4E}" dt="2021-08-24T21:34:13.747" v="2271"/>
          <ac:spMkLst>
            <pc:docMk/>
            <pc:sldMk cId="2122286548" sldId="273"/>
            <ac:spMk id="21" creationId="{7A675F33-98AF-4B83-A3BB-0780A23145E6}"/>
          </ac:spMkLst>
        </pc:spChg>
        <pc:graphicFrameChg chg="add del">
          <ac:chgData name="Michelle Burkhardt" userId="73ad0fcd-cb70-41af-868f-b5fd719de050" providerId="ADAL" clId="{E1557C65-CEE4-47AA-88B7-0FBEFAA66B4E}" dt="2021-11-04T12:37:35.965" v="4731" actId="26606"/>
          <ac:graphicFrameMkLst>
            <pc:docMk/>
            <pc:sldMk cId="2122286548" sldId="273"/>
            <ac:graphicFrameMk id="12" creationId="{AB9E142C-02AF-4136-88AC-538586D24FE3}"/>
          </ac:graphicFrameMkLst>
        </pc:graphicFrameChg>
        <pc:picChg chg="del mod">
          <ac:chgData name="Michelle Burkhardt" userId="73ad0fcd-cb70-41af-868f-b5fd719de050" providerId="ADAL" clId="{E1557C65-CEE4-47AA-88B7-0FBEFAA66B4E}" dt="2021-08-24T21:37:39.096" v="2281" actId="478"/>
          <ac:picMkLst>
            <pc:docMk/>
            <pc:sldMk cId="2122286548" sldId="273"/>
            <ac:picMk id="6" creationId="{CFF2F74F-DB8A-4D5F-916C-0FC240CED44A}"/>
          </ac:picMkLst>
        </pc:picChg>
        <pc:picChg chg="add del mod">
          <ac:chgData name="Michelle Burkhardt" userId="73ad0fcd-cb70-41af-868f-b5fd719de050" providerId="ADAL" clId="{E1557C65-CEE4-47AA-88B7-0FBEFAA66B4E}" dt="2022-01-24T16:31:19.207" v="5658" actId="478"/>
          <ac:picMkLst>
            <pc:docMk/>
            <pc:sldMk cId="2122286548" sldId="273"/>
            <ac:picMk id="9" creationId="{83F3BEBA-FEA9-49F6-8B3F-061BE57BD00B}"/>
          </ac:picMkLst>
        </pc:picChg>
        <pc:cxnChg chg="del">
          <ac:chgData name="Michelle Burkhardt" userId="73ad0fcd-cb70-41af-868f-b5fd719de050" providerId="ADAL" clId="{E1557C65-CEE4-47AA-88B7-0FBEFAA66B4E}" dt="2021-08-24T21:34:13.747" v="2271"/>
          <ac:cxnSpMkLst>
            <pc:docMk/>
            <pc:sldMk cId="2122286548" sldId="273"/>
            <ac:cxnSpMk id="11" creationId="{8FD48FB1-66D8-4676-B0AA-C139A1DB78D1}"/>
          </ac:cxnSpMkLst>
        </pc:cxnChg>
        <pc:cxnChg chg="del">
          <ac:chgData name="Michelle Burkhardt" userId="73ad0fcd-cb70-41af-868f-b5fd719de050" providerId="ADAL" clId="{E1557C65-CEE4-47AA-88B7-0FBEFAA66B4E}" dt="2021-08-24T21:34:13.747" v="2271"/>
          <ac:cxnSpMkLst>
            <pc:docMk/>
            <pc:sldMk cId="2122286548" sldId="273"/>
            <ac:cxnSpMk id="13" creationId="{F033F5AE-6728-4F19-8DED-658E674B31B9}"/>
          </ac:cxnSpMkLst>
        </pc:cxnChg>
        <pc:cxnChg chg="del">
          <ac:chgData name="Michelle Burkhardt" userId="73ad0fcd-cb70-41af-868f-b5fd719de050" providerId="ADAL" clId="{E1557C65-CEE4-47AA-88B7-0FBEFAA66B4E}" dt="2021-08-24T21:34:13.747" v="2271"/>
          <ac:cxnSpMkLst>
            <pc:docMk/>
            <pc:sldMk cId="2122286548" sldId="273"/>
            <ac:cxnSpMk id="15" creationId="{82C7D74A-18BA-4709-A808-44E8815C4430}"/>
          </ac:cxnSpMkLst>
        </pc:cxnChg>
        <pc:cxnChg chg="del">
          <ac:chgData name="Michelle Burkhardt" userId="73ad0fcd-cb70-41af-868f-b5fd719de050" providerId="ADAL" clId="{E1557C65-CEE4-47AA-88B7-0FBEFAA66B4E}" dt="2021-08-24T21:34:13.747" v="2271"/>
          <ac:cxnSpMkLst>
            <pc:docMk/>
            <pc:sldMk cId="2122286548" sldId="273"/>
            <ac:cxnSpMk id="17" creationId="{B5164A3F-1561-4039-8185-AB0EEB713EA7}"/>
          </ac:cxnSpMkLst>
        </pc:cxnChg>
        <pc:cxnChg chg="del">
          <ac:chgData name="Michelle Burkhardt" userId="73ad0fcd-cb70-41af-868f-b5fd719de050" providerId="ADAL" clId="{E1557C65-CEE4-47AA-88B7-0FBEFAA66B4E}" dt="2021-08-24T21:34:13.747" v="2271"/>
          <ac:cxnSpMkLst>
            <pc:docMk/>
            <pc:sldMk cId="2122286548" sldId="273"/>
            <ac:cxnSpMk id="19" creationId="{2A35DB53-42BE-460E-9CA1-1294C98463CB}"/>
          </ac:cxnSpMkLst>
        </pc:cxnChg>
      </pc:sldChg>
      <pc:sldChg chg="addSp delSp modSp mod setBg setClrOvrMap delDesignElem">
        <pc:chgData name="Michelle Burkhardt" userId="73ad0fcd-cb70-41af-868f-b5fd719de050" providerId="ADAL" clId="{E1557C65-CEE4-47AA-88B7-0FBEFAA66B4E}" dt="2022-01-24T16:40:16.630" v="5729" actId="122"/>
        <pc:sldMkLst>
          <pc:docMk/>
          <pc:sldMk cId="3977480894" sldId="274"/>
        </pc:sldMkLst>
        <pc:spChg chg="mod">
          <ac:chgData name="Michelle Burkhardt" userId="73ad0fcd-cb70-41af-868f-b5fd719de050" providerId="ADAL" clId="{E1557C65-CEE4-47AA-88B7-0FBEFAA66B4E}" dt="2022-01-24T16:40:16.630" v="5729" actId="122"/>
          <ac:spMkLst>
            <pc:docMk/>
            <pc:sldMk cId="3977480894" sldId="274"/>
            <ac:spMk id="2" creationId="{952A42E4-F5A5-4BC9-959C-0DD378FD11C2}"/>
          </ac:spMkLst>
        </pc:spChg>
        <pc:spChg chg="del mod ord">
          <ac:chgData name="Michelle Burkhardt" userId="73ad0fcd-cb70-41af-868f-b5fd719de050" providerId="ADAL" clId="{E1557C65-CEE4-47AA-88B7-0FBEFAA66B4E}" dt="2021-10-12T16:08:39.369" v="3352" actId="26606"/>
          <ac:spMkLst>
            <pc:docMk/>
            <pc:sldMk cId="3977480894" sldId="274"/>
            <ac:spMk id="21" creationId="{0BF93FE3-FD48-4525-BA0A-382F47968607}"/>
          </ac:spMkLst>
        </pc:spChg>
        <pc:spChg chg="del">
          <ac:chgData name="Michelle Burkhardt" userId="73ad0fcd-cb70-41af-868f-b5fd719de050" providerId="ADAL" clId="{E1557C65-CEE4-47AA-88B7-0FBEFAA66B4E}" dt="2021-08-04T20:58:12.178" v="278" actId="26606"/>
          <ac:spMkLst>
            <pc:docMk/>
            <pc:sldMk cId="3977480894" sldId="274"/>
            <ac:spMk id="22" creationId="{290FE681-1E05-478A-89DC-5F7AB37CFD77}"/>
          </ac:spMkLst>
        </pc:spChg>
        <pc:spChg chg="add del">
          <ac:chgData name="Michelle Burkhardt" userId="73ad0fcd-cb70-41af-868f-b5fd719de050" providerId="ADAL" clId="{E1557C65-CEE4-47AA-88B7-0FBEFAA66B4E}" dt="2021-10-12T16:08:39.323" v="3351" actId="26606"/>
          <ac:spMkLst>
            <pc:docMk/>
            <pc:sldMk cId="3977480894" sldId="274"/>
            <ac:spMk id="23" creationId="{5940F547-7206-4401-94FB-F8421915D8B8}"/>
          </ac:spMkLst>
        </pc:spChg>
        <pc:spChg chg="add del">
          <ac:chgData name="Michelle Burkhardt" userId="73ad0fcd-cb70-41af-868f-b5fd719de050" providerId="ADAL" clId="{E1557C65-CEE4-47AA-88B7-0FBEFAA66B4E}" dt="2021-08-24T22:08:56.421" v="2680" actId="26606"/>
          <ac:spMkLst>
            <pc:docMk/>
            <pc:sldMk cId="3977480894" sldId="274"/>
            <ac:spMk id="26" creationId="{24F3C611-0CF5-45ED-9190-A7A9C19ACAAB}"/>
          </ac:spMkLst>
        </pc:spChg>
        <pc:spChg chg="add del">
          <ac:chgData name="Michelle Burkhardt" userId="73ad0fcd-cb70-41af-868f-b5fd719de050" providerId="ADAL" clId="{E1557C65-CEE4-47AA-88B7-0FBEFAA66B4E}" dt="2021-10-25T19:28:44.903" v="4687" actId="26606"/>
          <ac:spMkLst>
            <pc:docMk/>
            <pc:sldMk cId="3977480894" sldId="274"/>
            <ac:spMk id="27" creationId="{7082EDE4-622F-4DCE-9A45-FF343F4DA824}"/>
          </ac:spMkLst>
        </pc:spChg>
        <pc:spChg chg="add del">
          <ac:chgData name="Michelle Burkhardt" userId="73ad0fcd-cb70-41af-868f-b5fd719de050" providerId="ADAL" clId="{E1557C65-CEE4-47AA-88B7-0FBEFAA66B4E}" dt="2021-08-24T21:34:13.747" v="2271"/>
          <ac:spMkLst>
            <pc:docMk/>
            <pc:sldMk cId="3977480894" sldId="274"/>
            <ac:spMk id="29" creationId="{8F4E830A-06F9-4EAA-9E65-110CF2421798}"/>
          </ac:spMkLst>
        </pc:spChg>
        <pc:spChg chg="add del">
          <ac:chgData name="Michelle Burkhardt" userId="73ad0fcd-cb70-41af-868f-b5fd719de050" providerId="ADAL" clId="{E1557C65-CEE4-47AA-88B7-0FBEFAA66B4E}" dt="2021-10-12T16:09:02.201" v="3356" actId="26606"/>
          <ac:spMkLst>
            <pc:docMk/>
            <pc:sldMk cId="3977480894" sldId="274"/>
            <ac:spMk id="30" creationId="{5940F547-7206-4401-94FB-F8421915D8B8}"/>
          </ac:spMkLst>
        </pc:spChg>
        <pc:spChg chg="add del">
          <ac:chgData name="Michelle Burkhardt" userId="73ad0fcd-cb70-41af-868f-b5fd719de050" providerId="ADAL" clId="{E1557C65-CEE4-47AA-88B7-0FBEFAA66B4E}" dt="2021-08-24T22:08:56.383" v="2679" actId="26606"/>
          <ac:spMkLst>
            <pc:docMk/>
            <pc:sldMk cId="3977480894" sldId="274"/>
            <ac:spMk id="31" creationId="{9F5EF35B-201C-44F0-B571-2B74F952707D}"/>
          </ac:spMkLst>
        </pc:spChg>
        <pc:spChg chg="add del">
          <ac:chgData name="Michelle Burkhardt" userId="73ad0fcd-cb70-41af-868f-b5fd719de050" providerId="ADAL" clId="{E1557C65-CEE4-47AA-88B7-0FBEFAA66B4E}" dt="2021-10-12T16:19:20.779" v="3424"/>
          <ac:spMkLst>
            <pc:docMk/>
            <pc:sldMk cId="3977480894" sldId="274"/>
            <ac:spMk id="32" creationId="{5940F547-7206-4401-94FB-F8421915D8B8}"/>
          </ac:spMkLst>
        </pc:spChg>
        <pc:spChg chg="add del">
          <ac:chgData name="Michelle Burkhardt" userId="73ad0fcd-cb70-41af-868f-b5fd719de050" providerId="ADAL" clId="{E1557C65-CEE4-47AA-88B7-0FBEFAA66B4E}" dt="2021-08-24T22:08:56.383" v="2679" actId="26606"/>
          <ac:spMkLst>
            <pc:docMk/>
            <pc:sldMk cId="3977480894" sldId="274"/>
            <ac:spMk id="33" creationId="{4BF33555-1B12-49B5-BADE-CEAB32216861}"/>
          </ac:spMkLst>
        </pc:spChg>
        <pc:graphicFrameChg chg="add mod modGraphic">
          <ac:chgData name="Michelle Burkhardt" userId="73ad0fcd-cb70-41af-868f-b5fd719de050" providerId="ADAL" clId="{E1557C65-CEE4-47AA-88B7-0FBEFAA66B4E}" dt="2021-10-25T19:28:44.903" v="4687" actId="26606"/>
          <ac:graphicFrameMkLst>
            <pc:docMk/>
            <pc:sldMk cId="3977480894" sldId="274"/>
            <ac:graphicFrameMk id="25" creationId="{E36AA70E-BD53-48D5-9091-FE6F6A7BB344}"/>
          </ac:graphicFrameMkLst>
        </pc:graphicFrameChg>
        <pc:picChg chg="add del mod ord">
          <ac:chgData name="Michelle Burkhardt" userId="73ad0fcd-cb70-41af-868f-b5fd719de050" providerId="ADAL" clId="{E1557C65-CEE4-47AA-88B7-0FBEFAA66B4E}" dt="2022-01-24T16:40:06.538" v="5728" actId="478"/>
          <ac:picMkLst>
            <pc:docMk/>
            <pc:sldMk cId="3977480894" sldId="274"/>
            <ac:picMk id="4" creationId="{8062F212-698A-462A-AF45-D9A19E20CCE8}"/>
          </ac:picMkLst>
        </pc:picChg>
        <pc:picChg chg="del">
          <ac:chgData name="Michelle Burkhardt" userId="73ad0fcd-cb70-41af-868f-b5fd719de050" providerId="ADAL" clId="{E1557C65-CEE4-47AA-88B7-0FBEFAA66B4E}" dt="2021-08-04T20:55:36.374" v="276" actId="478"/>
          <ac:picMkLst>
            <pc:docMk/>
            <pc:sldMk cId="3977480894" sldId="274"/>
            <ac:picMk id="12" creationId="{35C44056-18D2-49F7-ADFA-2CA1A24C0D44}"/>
          </ac:picMkLst>
        </pc:picChg>
        <pc:cxnChg chg="del">
          <ac:chgData name="Michelle Burkhardt" userId="73ad0fcd-cb70-41af-868f-b5fd719de050" providerId="ADAL" clId="{E1557C65-CEE4-47AA-88B7-0FBEFAA66B4E}" dt="2021-08-04T20:58:12.178" v="278" actId="26606"/>
          <ac:cxnSpMkLst>
            <pc:docMk/>
            <pc:sldMk cId="3977480894" sldId="274"/>
            <ac:cxnSpMk id="24" creationId="{2E2F21DC-5F0E-42CF-B89C-C1E25E175CB8}"/>
          </ac:cxnSpMkLst>
        </pc:cxnChg>
      </pc:sldChg>
      <pc:sldChg chg="addSp delSp modSp del mod">
        <pc:chgData name="Michelle Burkhardt" userId="73ad0fcd-cb70-41af-868f-b5fd719de050" providerId="ADAL" clId="{E1557C65-CEE4-47AA-88B7-0FBEFAA66B4E}" dt="2021-08-04T20:55:21.457" v="275" actId="47"/>
        <pc:sldMkLst>
          <pc:docMk/>
          <pc:sldMk cId="3299033097" sldId="275"/>
        </pc:sldMkLst>
        <pc:spChg chg="ord">
          <ac:chgData name="Michelle Burkhardt" userId="73ad0fcd-cb70-41af-868f-b5fd719de050" providerId="ADAL" clId="{E1557C65-CEE4-47AA-88B7-0FBEFAA66B4E}" dt="2021-08-04T20:49:04.751" v="228" actId="166"/>
          <ac:spMkLst>
            <pc:docMk/>
            <pc:sldMk cId="3299033097" sldId="275"/>
            <ac:spMk id="4" creationId="{668CEBC0-7D46-4DB1-9368-934EFB32E88A}"/>
          </ac:spMkLst>
        </pc:spChg>
        <pc:spChg chg="add del mod">
          <ac:chgData name="Michelle Burkhardt" userId="73ad0fcd-cb70-41af-868f-b5fd719de050" providerId="ADAL" clId="{E1557C65-CEE4-47AA-88B7-0FBEFAA66B4E}" dt="2021-08-04T20:46:30.216" v="213" actId="931"/>
          <ac:spMkLst>
            <pc:docMk/>
            <pc:sldMk cId="3299033097" sldId="275"/>
            <ac:spMk id="5" creationId="{80422124-948B-454A-A97D-84DF9252072F}"/>
          </ac:spMkLst>
        </pc:spChg>
        <pc:spChg chg="ord">
          <ac:chgData name="Michelle Burkhardt" userId="73ad0fcd-cb70-41af-868f-b5fd719de050" providerId="ADAL" clId="{E1557C65-CEE4-47AA-88B7-0FBEFAA66B4E}" dt="2021-08-04T20:49:13.454" v="230" actId="166"/>
          <ac:spMkLst>
            <pc:docMk/>
            <pc:sldMk cId="3299033097" sldId="275"/>
            <ac:spMk id="8" creationId="{EA3195CF-09C9-408E-81DA-C2A9F8BC006E}"/>
          </ac:spMkLst>
        </pc:spChg>
        <pc:spChg chg="add del mod">
          <ac:chgData name="Michelle Burkhardt" userId="73ad0fcd-cb70-41af-868f-b5fd719de050" providerId="ADAL" clId="{E1557C65-CEE4-47AA-88B7-0FBEFAA66B4E}" dt="2021-08-04T20:49:39.789" v="236" actId="478"/>
          <ac:spMkLst>
            <pc:docMk/>
            <pc:sldMk cId="3299033097" sldId="275"/>
            <ac:spMk id="20" creationId="{5CC74040-348A-472E-9CAC-7C18D729558B}"/>
          </ac:spMkLst>
        </pc:spChg>
        <pc:picChg chg="del">
          <ac:chgData name="Michelle Burkhardt" userId="73ad0fcd-cb70-41af-868f-b5fd719de050" providerId="ADAL" clId="{E1557C65-CEE4-47AA-88B7-0FBEFAA66B4E}" dt="2021-08-04T20:36:35.268" v="208" actId="478"/>
          <ac:picMkLst>
            <pc:docMk/>
            <pc:sldMk cId="3299033097" sldId="275"/>
            <ac:picMk id="6" creationId="{CFF2F74F-DB8A-4D5F-916C-0FC240CED44A}"/>
          </ac:picMkLst>
        </pc:picChg>
        <pc:picChg chg="add del mod">
          <ac:chgData name="Michelle Burkhardt" userId="73ad0fcd-cb70-41af-868f-b5fd719de050" providerId="ADAL" clId="{E1557C65-CEE4-47AA-88B7-0FBEFAA66B4E}" dt="2021-08-04T20:40:50.399" v="212" actId="931"/>
          <ac:picMkLst>
            <pc:docMk/>
            <pc:sldMk cId="3299033097" sldId="275"/>
            <ac:picMk id="9" creationId="{AF185685-AB67-4C50-B569-D29FBFA22FC2}"/>
          </ac:picMkLst>
        </pc:picChg>
        <pc:picChg chg="add del mod">
          <ac:chgData name="Michelle Burkhardt" userId="73ad0fcd-cb70-41af-868f-b5fd719de050" providerId="ADAL" clId="{E1557C65-CEE4-47AA-88B7-0FBEFAA66B4E}" dt="2021-08-04T20:49:17.755" v="231" actId="478"/>
          <ac:picMkLst>
            <pc:docMk/>
            <pc:sldMk cId="3299033097" sldId="275"/>
            <ac:picMk id="12" creationId="{5FA0B791-99B8-4179-9118-8A314B03AA7B}"/>
          </ac:picMkLst>
        </pc:picChg>
        <pc:picChg chg="add del mod ord">
          <ac:chgData name="Michelle Burkhardt" userId="73ad0fcd-cb70-41af-868f-b5fd719de050" providerId="ADAL" clId="{E1557C65-CEE4-47AA-88B7-0FBEFAA66B4E}" dt="2021-08-04T20:49:55.071" v="239" actId="478"/>
          <ac:picMkLst>
            <pc:docMk/>
            <pc:sldMk cId="3299033097" sldId="275"/>
            <ac:picMk id="16" creationId="{67C4171E-6948-4CF2-9E3B-85409A59AC68}"/>
          </ac:picMkLst>
        </pc:picChg>
      </pc:sldChg>
      <pc:sldChg chg="addSp delSp modSp mod setBg delDesignElem chgLayout">
        <pc:chgData name="Michelle Burkhardt" userId="73ad0fcd-cb70-41af-868f-b5fd719de050" providerId="ADAL" clId="{E1557C65-CEE4-47AA-88B7-0FBEFAA66B4E}" dt="2022-01-26T01:10:17.712" v="5919" actId="122"/>
        <pc:sldMkLst>
          <pc:docMk/>
          <pc:sldMk cId="2384589411" sldId="276"/>
        </pc:sldMkLst>
        <pc:spChg chg="mod ord">
          <ac:chgData name="Michelle Burkhardt" userId="73ad0fcd-cb70-41af-868f-b5fd719de050" providerId="ADAL" clId="{E1557C65-CEE4-47AA-88B7-0FBEFAA66B4E}" dt="2022-01-24T16:42:03.783" v="5738" actId="26606"/>
          <ac:spMkLst>
            <pc:docMk/>
            <pc:sldMk cId="2384589411" sldId="276"/>
            <ac:spMk id="2" creationId="{DF94CDFB-EAB9-46E1-BDD7-45A15309069B}"/>
          </ac:spMkLst>
        </pc:spChg>
        <pc:spChg chg="add del mod">
          <ac:chgData name="Michelle Burkhardt" userId="73ad0fcd-cb70-41af-868f-b5fd719de050" providerId="ADAL" clId="{E1557C65-CEE4-47AA-88B7-0FBEFAA66B4E}" dt="2021-10-20T14:42:38.101" v="3544" actId="478"/>
          <ac:spMkLst>
            <pc:docMk/>
            <pc:sldMk cId="2384589411" sldId="276"/>
            <ac:spMk id="3" creationId="{A119E6FA-181D-47F4-8A3B-6BC60C72DEA8}"/>
          </ac:spMkLst>
        </pc:spChg>
        <pc:spChg chg="mod ord">
          <ac:chgData name="Michelle Burkhardt" userId="73ad0fcd-cb70-41af-868f-b5fd719de050" providerId="ADAL" clId="{E1557C65-CEE4-47AA-88B7-0FBEFAA66B4E}" dt="2022-01-26T01:10:17.712" v="5919" actId="122"/>
          <ac:spMkLst>
            <pc:docMk/>
            <pc:sldMk cId="2384589411" sldId="276"/>
            <ac:spMk id="4" creationId="{373365E4-05DB-495A-92AC-FF2A60668E08}"/>
          </ac:spMkLst>
        </pc:spChg>
        <pc:spChg chg="add del mod">
          <ac:chgData name="Michelle Burkhardt" userId="73ad0fcd-cb70-41af-868f-b5fd719de050" providerId="ADAL" clId="{E1557C65-CEE4-47AA-88B7-0FBEFAA66B4E}" dt="2022-01-24T16:41:52.302" v="5737" actId="700"/>
          <ac:spMkLst>
            <pc:docMk/>
            <pc:sldMk cId="2384589411" sldId="276"/>
            <ac:spMk id="5" creationId="{588531DB-6F9B-424B-BFB8-6C039969D307}"/>
          </ac:spMkLst>
        </pc:spChg>
        <pc:spChg chg="add del mod">
          <ac:chgData name="Michelle Burkhardt" userId="73ad0fcd-cb70-41af-868f-b5fd719de050" providerId="ADAL" clId="{E1557C65-CEE4-47AA-88B7-0FBEFAA66B4E}" dt="2021-10-12T15:58:12.023" v="3259" actId="478"/>
          <ac:spMkLst>
            <pc:docMk/>
            <pc:sldMk cId="2384589411" sldId="276"/>
            <ac:spMk id="5" creationId="{8934403A-DFD6-47B9-B73A-004EA89F71CF}"/>
          </ac:spMkLst>
        </pc:spChg>
        <pc:spChg chg="add del mod">
          <ac:chgData name="Michelle Burkhardt" userId="73ad0fcd-cb70-41af-868f-b5fd719de050" providerId="ADAL" clId="{E1557C65-CEE4-47AA-88B7-0FBEFAA66B4E}" dt="2021-08-04T21:02:51.457" v="335" actId="478"/>
          <ac:spMkLst>
            <pc:docMk/>
            <pc:sldMk cId="2384589411" sldId="276"/>
            <ac:spMk id="5" creationId="{D0E0917B-4C52-451E-BA13-B23A458EADFD}"/>
          </ac:spMkLst>
        </pc:spChg>
        <pc:spChg chg="add">
          <ac:chgData name="Michelle Burkhardt" userId="73ad0fcd-cb70-41af-868f-b5fd719de050" providerId="ADAL" clId="{E1557C65-CEE4-47AA-88B7-0FBEFAA66B4E}" dt="2022-01-24T16:42:03.783" v="5738" actId="26606"/>
          <ac:spMkLst>
            <pc:docMk/>
            <pc:sldMk cId="2384589411" sldId="276"/>
            <ac:spMk id="7" creationId="{AD21898E-86C0-4C8A-A76C-DF33E844C87A}"/>
          </ac:spMkLst>
        </pc:spChg>
        <pc:spChg chg="add del">
          <ac:chgData name="Michelle Burkhardt" userId="73ad0fcd-cb70-41af-868f-b5fd719de050" providerId="ADAL" clId="{E1557C65-CEE4-47AA-88B7-0FBEFAA66B4E}" dt="2021-10-12T15:52:48.562" v="3199"/>
          <ac:spMkLst>
            <pc:docMk/>
            <pc:sldMk cId="2384589411" sldId="276"/>
            <ac:spMk id="10" creationId="{494D45AE-1E70-46DE-8CEB-37E01B08040B}"/>
          </ac:spMkLst>
        </pc:spChg>
        <pc:spChg chg="add del">
          <ac:chgData name="Michelle Burkhardt" userId="73ad0fcd-cb70-41af-868f-b5fd719de050" providerId="ADAL" clId="{E1557C65-CEE4-47AA-88B7-0FBEFAA66B4E}" dt="2021-10-12T15:52:48.562" v="3199"/>
          <ac:spMkLst>
            <pc:docMk/>
            <pc:sldMk cId="2384589411" sldId="276"/>
            <ac:spMk id="12" creationId="{C844AD36-4F46-4173-8A18-BA4C2267A9A2}"/>
          </ac:spMkLst>
        </pc:spChg>
        <pc:spChg chg="add del">
          <ac:chgData name="Michelle Burkhardt" userId="73ad0fcd-cb70-41af-868f-b5fd719de050" providerId="ADAL" clId="{E1557C65-CEE4-47AA-88B7-0FBEFAA66B4E}" dt="2021-10-12T15:52:48.562" v="3199"/>
          <ac:spMkLst>
            <pc:docMk/>
            <pc:sldMk cId="2384589411" sldId="276"/>
            <ac:spMk id="14" creationId="{7EDEE670-2A62-4487-B887-E9EE53644016}"/>
          </ac:spMkLst>
        </pc:spChg>
        <pc:spChg chg="add del">
          <ac:chgData name="Michelle Burkhardt" userId="73ad0fcd-cb70-41af-868f-b5fd719de050" providerId="ADAL" clId="{E1557C65-CEE4-47AA-88B7-0FBEFAA66B4E}" dt="2021-10-12T15:52:48.562" v="3199"/>
          <ac:spMkLst>
            <pc:docMk/>
            <pc:sldMk cId="2384589411" sldId="276"/>
            <ac:spMk id="16" creationId="{0C91C101-B43C-419E-8197-06D7E53B5C52}"/>
          </ac:spMkLst>
        </pc:spChg>
        <pc:spChg chg="add del">
          <ac:chgData name="Michelle Burkhardt" userId="73ad0fcd-cb70-41af-868f-b5fd719de050" providerId="ADAL" clId="{E1557C65-CEE4-47AA-88B7-0FBEFAA66B4E}" dt="2021-10-12T15:52:48.562" v="3199"/>
          <ac:spMkLst>
            <pc:docMk/>
            <pc:sldMk cId="2384589411" sldId="276"/>
            <ac:spMk id="18" creationId="{DBAE892B-B008-4202-A3A4-E2280B0A0849}"/>
          </ac:spMkLst>
        </pc:spChg>
        <pc:spChg chg="add del">
          <ac:chgData name="Michelle Burkhardt" userId="73ad0fcd-cb70-41af-868f-b5fd719de050" providerId="ADAL" clId="{E1557C65-CEE4-47AA-88B7-0FBEFAA66B4E}" dt="2022-01-24T16:41:52.302" v="5737" actId="700"/>
          <ac:spMkLst>
            <pc:docMk/>
            <pc:sldMk cId="2384589411" sldId="276"/>
            <ac:spMk id="20" creationId="{DD38EE57-B708-47C9-A4A4-E25F09FAB029}"/>
          </ac:spMkLst>
        </pc:spChg>
        <pc:spChg chg="del">
          <ac:chgData name="Michelle Burkhardt" userId="73ad0fcd-cb70-41af-868f-b5fd719de050" providerId="ADAL" clId="{E1557C65-CEE4-47AA-88B7-0FBEFAA66B4E}" dt="2021-08-24T21:34:13.747" v="2271"/>
          <ac:spMkLst>
            <pc:docMk/>
            <pc:sldMk cId="2384589411" sldId="276"/>
            <ac:spMk id="21" creationId="{637214A4-997B-4C95-951E-08E1B51B5AF9}"/>
          </ac:spMkLst>
        </pc:spChg>
        <pc:spChg chg="add">
          <ac:chgData name="Michelle Burkhardt" userId="73ad0fcd-cb70-41af-868f-b5fd719de050" providerId="ADAL" clId="{E1557C65-CEE4-47AA-88B7-0FBEFAA66B4E}" dt="2022-01-24T16:42:03.783" v="5738" actId="26606"/>
          <ac:spMkLst>
            <pc:docMk/>
            <pc:sldMk cId="2384589411" sldId="276"/>
            <ac:spMk id="29" creationId="{5C8F04BD-D093-45D0-B54C-50FDB308B4EE}"/>
          </ac:spMkLst>
        </pc:spChg>
        <pc:grpChg chg="add del">
          <ac:chgData name="Michelle Burkhardt" userId="73ad0fcd-cb70-41af-868f-b5fd719de050" providerId="ADAL" clId="{E1557C65-CEE4-47AA-88B7-0FBEFAA66B4E}" dt="2022-01-24T16:41:52.302" v="5737" actId="700"/>
          <ac:grpSpMkLst>
            <pc:docMk/>
            <pc:sldMk cId="2384589411" sldId="276"/>
            <ac:grpSpMk id="22" creationId="{57A28182-58A5-4DBB-8F64-BD944BCA8154}"/>
          </ac:grpSpMkLst>
        </pc:grpChg>
        <pc:grpChg chg="del">
          <ac:chgData name="Michelle Burkhardt" userId="73ad0fcd-cb70-41af-868f-b5fd719de050" providerId="ADAL" clId="{E1557C65-CEE4-47AA-88B7-0FBEFAA66B4E}" dt="2021-08-24T21:34:13.747" v="2271"/>
          <ac:grpSpMkLst>
            <pc:docMk/>
            <pc:sldMk cId="2384589411" sldId="276"/>
            <ac:grpSpMk id="23" creationId="{307A8868-805D-4C18-8A8B-4817BA9FF9B5}"/>
          </ac:grpSpMkLst>
        </pc:grpChg>
        <pc:picChg chg="add del mod ord">
          <ac:chgData name="Michelle Burkhardt" userId="73ad0fcd-cb70-41af-868f-b5fd719de050" providerId="ADAL" clId="{E1557C65-CEE4-47AA-88B7-0FBEFAA66B4E}" dt="2022-01-24T16:41:44.814" v="5736" actId="478"/>
          <ac:picMkLst>
            <pc:docMk/>
            <pc:sldMk cId="2384589411" sldId="276"/>
            <ac:picMk id="6" creationId="{BFD06DCA-E0D6-47C8-ABE1-5C5424933FE4}"/>
          </ac:picMkLst>
        </pc:picChg>
        <pc:picChg chg="del mod">
          <ac:chgData name="Michelle Burkhardt" userId="73ad0fcd-cb70-41af-868f-b5fd719de050" providerId="ADAL" clId="{E1557C65-CEE4-47AA-88B7-0FBEFAA66B4E}" dt="2021-10-20T14:42:26.600" v="3542" actId="478"/>
          <ac:picMkLst>
            <pc:docMk/>
            <pc:sldMk cId="2384589411" sldId="276"/>
            <ac:picMk id="8" creationId="{8B434D3D-DDEB-4229-B053-ACDDFF34F90F}"/>
          </ac:picMkLst>
        </pc:picChg>
        <pc:picChg chg="add del mod">
          <ac:chgData name="Michelle Burkhardt" userId="73ad0fcd-cb70-41af-868f-b5fd719de050" providerId="ADAL" clId="{E1557C65-CEE4-47AA-88B7-0FBEFAA66B4E}" dt="2021-08-25T17:32:12.025" v="2746" actId="478"/>
          <ac:picMkLst>
            <pc:docMk/>
            <pc:sldMk cId="2384589411" sldId="276"/>
            <ac:picMk id="9" creationId="{111270E4-C3FC-4EDF-AB87-D1961E4E1637}"/>
          </ac:picMkLst>
        </pc:picChg>
        <pc:cxnChg chg="del">
          <ac:chgData name="Michelle Burkhardt" userId="73ad0fcd-cb70-41af-868f-b5fd719de050" providerId="ADAL" clId="{E1557C65-CEE4-47AA-88B7-0FBEFAA66B4E}" dt="2021-08-24T21:34:13.747" v="2271"/>
          <ac:cxnSpMkLst>
            <pc:docMk/>
            <pc:sldMk cId="2384589411" sldId="276"/>
            <ac:cxnSpMk id="11" creationId="{0512F9CB-A1A0-4043-A103-F6A4B94B695A}"/>
          </ac:cxnSpMkLst>
        </pc:cxnChg>
        <pc:cxnChg chg="del">
          <ac:chgData name="Michelle Burkhardt" userId="73ad0fcd-cb70-41af-868f-b5fd719de050" providerId="ADAL" clId="{E1557C65-CEE4-47AA-88B7-0FBEFAA66B4E}" dt="2021-08-24T21:34:13.747" v="2271"/>
          <ac:cxnSpMkLst>
            <pc:docMk/>
            <pc:sldMk cId="2384589411" sldId="276"/>
            <ac:cxnSpMk id="13" creationId="{ADBE6588-EE16-4389-857C-86A156D49E5D}"/>
          </ac:cxnSpMkLst>
        </pc:cxnChg>
        <pc:cxnChg chg="del">
          <ac:chgData name="Michelle Burkhardt" userId="73ad0fcd-cb70-41af-868f-b5fd719de050" providerId="ADAL" clId="{E1557C65-CEE4-47AA-88B7-0FBEFAA66B4E}" dt="2021-08-24T21:34:13.747" v="2271"/>
          <ac:cxnSpMkLst>
            <pc:docMk/>
            <pc:sldMk cId="2384589411" sldId="276"/>
            <ac:cxnSpMk id="15" creationId="{17FD48D2-B0A7-413D-B947-AA55AC1296D5}"/>
          </ac:cxnSpMkLst>
        </pc:cxnChg>
        <pc:cxnChg chg="del">
          <ac:chgData name="Michelle Burkhardt" userId="73ad0fcd-cb70-41af-868f-b5fd719de050" providerId="ADAL" clId="{E1557C65-CEE4-47AA-88B7-0FBEFAA66B4E}" dt="2021-08-24T21:34:13.747" v="2271"/>
          <ac:cxnSpMkLst>
            <pc:docMk/>
            <pc:sldMk cId="2384589411" sldId="276"/>
            <ac:cxnSpMk id="17" creationId="{2BE668D0-D906-4EEE-B32F-8C028624B837}"/>
          </ac:cxnSpMkLst>
        </pc:cxnChg>
        <pc:cxnChg chg="del">
          <ac:chgData name="Michelle Burkhardt" userId="73ad0fcd-cb70-41af-868f-b5fd719de050" providerId="ADAL" clId="{E1557C65-CEE4-47AA-88B7-0FBEFAA66B4E}" dt="2021-08-24T21:34:13.747" v="2271"/>
          <ac:cxnSpMkLst>
            <pc:docMk/>
            <pc:sldMk cId="2384589411" sldId="276"/>
            <ac:cxnSpMk id="19" creationId="{D1DE67A3-B8F6-4CFD-A8E0-D15200F23152}"/>
          </ac:cxnSpMkLst>
        </pc:cxnChg>
      </pc:sldChg>
      <pc:sldChg chg="addSp delSp modSp mod setBg modClrScheme addAnim modAnim setClrOvrMap delDesignElem chgLayout">
        <pc:chgData name="Michelle Burkhardt" userId="73ad0fcd-cb70-41af-868f-b5fd719de050" providerId="ADAL" clId="{E1557C65-CEE4-47AA-88B7-0FBEFAA66B4E}" dt="2022-01-24T16:52:01.307" v="5913" actId="1076"/>
        <pc:sldMkLst>
          <pc:docMk/>
          <pc:sldMk cId="1020533837" sldId="277"/>
        </pc:sldMkLst>
        <pc:spChg chg="mod ord">
          <ac:chgData name="Michelle Burkhardt" userId="73ad0fcd-cb70-41af-868f-b5fd719de050" providerId="ADAL" clId="{E1557C65-CEE4-47AA-88B7-0FBEFAA66B4E}" dt="2022-01-24T16:51:54.451" v="5912" actId="122"/>
          <ac:spMkLst>
            <pc:docMk/>
            <pc:sldMk cId="1020533837" sldId="277"/>
            <ac:spMk id="2" creationId="{11B6BF01-46FA-4B25-BEBF-487F60532C4E}"/>
          </ac:spMkLst>
        </pc:spChg>
        <pc:spChg chg="add del mod ord">
          <ac:chgData name="Michelle Burkhardt" userId="73ad0fcd-cb70-41af-868f-b5fd719de050" providerId="ADAL" clId="{E1557C65-CEE4-47AA-88B7-0FBEFAA66B4E}" dt="2022-01-24T16:52:01.307" v="5913" actId="1076"/>
          <ac:spMkLst>
            <pc:docMk/>
            <pc:sldMk cId="1020533837" sldId="277"/>
            <ac:spMk id="4" creationId="{1E2917D6-C084-4F03-90DD-63363AB14A14}"/>
          </ac:spMkLst>
        </pc:spChg>
        <pc:spChg chg="add del mod">
          <ac:chgData name="Michelle Burkhardt" userId="73ad0fcd-cb70-41af-868f-b5fd719de050" providerId="ADAL" clId="{E1557C65-CEE4-47AA-88B7-0FBEFAA66B4E}" dt="2021-08-04T21:05:15.664" v="351" actId="931"/>
          <ac:spMkLst>
            <pc:docMk/>
            <pc:sldMk cId="1020533837" sldId="277"/>
            <ac:spMk id="5" creationId="{6D6B4428-D43C-4C44-B926-7EDB9DE93156}"/>
          </ac:spMkLst>
        </pc:spChg>
        <pc:spChg chg="add del">
          <ac:chgData name="Michelle Burkhardt" userId="73ad0fcd-cb70-41af-868f-b5fd719de050" providerId="ADAL" clId="{E1557C65-CEE4-47AA-88B7-0FBEFAA66B4E}" dt="2022-01-24T16:44:24.986" v="5762" actId="26606"/>
          <ac:spMkLst>
            <pc:docMk/>
            <pc:sldMk cId="1020533837" sldId="277"/>
            <ac:spMk id="7" creationId="{5E39A796-BE83-48B1-B33F-35C4A32AAB57}"/>
          </ac:spMkLst>
        </pc:spChg>
        <pc:spChg chg="add del">
          <ac:chgData name="Michelle Burkhardt" userId="73ad0fcd-cb70-41af-868f-b5fd719de050" providerId="ADAL" clId="{E1557C65-CEE4-47AA-88B7-0FBEFAA66B4E}" dt="2021-10-25T19:27:02.189" v="4674"/>
          <ac:spMkLst>
            <pc:docMk/>
            <pc:sldMk cId="1020533837" sldId="277"/>
            <ac:spMk id="11" creationId="{54047A07-72EC-41BC-A55F-C264F639FB20}"/>
          </ac:spMkLst>
        </pc:spChg>
        <pc:spChg chg="add del">
          <ac:chgData name="Michelle Burkhardt" userId="73ad0fcd-cb70-41af-868f-b5fd719de050" providerId="ADAL" clId="{E1557C65-CEE4-47AA-88B7-0FBEFAA66B4E}" dt="2022-01-24T16:42:33.653" v="5740" actId="700"/>
          <ac:spMkLst>
            <pc:docMk/>
            <pc:sldMk cId="1020533837" sldId="277"/>
            <ac:spMk id="13" creationId="{E49CC64F-7275-4E33-961B-0C5CDC439875}"/>
          </ac:spMkLst>
        </pc:spChg>
        <pc:spChg chg="add del">
          <ac:chgData name="Michelle Burkhardt" userId="73ad0fcd-cb70-41af-868f-b5fd719de050" providerId="ADAL" clId="{E1557C65-CEE4-47AA-88B7-0FBEFAA66B4E}" dt="2021-10-12T15:54:49.902" v="3227" actId="26606"/>
          <ac:spMkLst>
            <pc:docMk/>
            <pc:sldMk cId="1020533837" sldId="277"/>
            <ac:spMk id="15" creationId="{AC871BBC-F3EC-4D4F-9A30-90713C86138B}"/>
          </ac:spMkLst>
        </pc:spChg>
        <pc:spChg chg="add del">
          <ac:chgData name="Michelle Burkhardt" userId="73ad0fcd-cb70-41af-868f-b5fd719de050" providerId="ADAL" clId="{E1557C65-CEE4-47AA-88B7-0FBEFAA66B4E}" dt="2022-01-24T16:44:24.986" v="5762" actId="26606"/>
          <ac:spMkLst>
            <pc:docMk/>
            <pc:sldMk cId="1020533837" sldId="277"/>
            <ac:spMk id="16" creationId="{72F84B47-E267-4194-8194-831DB7B5547F}"/>
          </ac:spMkLst>
        </pc:spChg>
        <pc:spChg chg="add del">
          <ac:chgData name="Michelle Burkhardt" userId="73ad0fcd-cb70-41af-868f-b5fd719de050" providerId="ADAL" clId="{E1557C65-CEE4-47AA-88B7-0FBEFAA66B4E}" dt="2021-08-24T22:05:16.156" v="2528" actId="26606"/>
          <ac:spMkLst>
            <pc:docMk/>
            <pc:sldMk cId="1020533837" sldId="277"/>
            <ac:spMk id="17" creationId="{91919E56-817A-4365-8FCB-F7BC7184B2F5}"/>
          </ac:spMkLst>
        </pc:spChg>
        <pc:spChg chg="add del">
          <ac:chgData name="Michelle Burkhardt" userId="73ad0fcd-cb70-41af-868f-b5fd719de050" providerId="ADAL" clId="{E1557C65-CEE4-47AA-88B7-0FBEFAA66B4E}" dt="2021-10-12T16:00:21.248" v="3274" actId="26606"/>
          <ac:spMkLst>
            <pc:docMk/>
            <pc:sldMk cId="1020533837" sldId="277"/>
            <ac:spMk id="18" creationId="{A10B3C8E-9FBF-459A-A9D9-2FA3784DBFBE}"/>
          </ac:spMkLst>
        </pc:spChg>
        <pc:spChg chg="add del">
          <ac:chgData name="Michelle Burkhardt" userId="73ad0fcd-cb70-41af-868f-b5fd719de050" providerId="ADAL" clId="{E1557C65-CEE4-47AA-88B7-0FBEFAA66B4E}" dt="2021-08-24T22:05:16.156" v="2528" actId="26606"/>
          <ac:spMkLst>
            <pc:docMk/>
            <pc:sldMk cId="1020533837" sldId="277"/>
            <ac:spMk id="19" creationId="{3CD9C1C2-DCE1-4DA7-AA7A-5957AEF3B700}"/>
          </ac:spMkLst>
        </pc:spChg>
        <pc:spChg chg="add del">
          <ac:chgData name="Michelle Burkhardt" userId="73ad0fcd-cb70-41af-868f-b5fd719de050" providerId="ADAL" clId="{E1557C65-CEE4-47AA-88B7-0FBEFAA66B4E}" dt="2021-08-04T21:06:05.168" v="357" actId="26606"/>
          <ac:spMkLst>
            <pc:docMk/>
            <pc:sldMk cId="1020533837" sldId="277"/>
            <ac:spMk id="21" creationId="{8735A508-2662-409F-B5A3-AEA22CE92AD9}"/>
          </ac:spMkLst>
        </pc:spChg>
        <pc:spChg chg="add del">
          <ac:chgData name="Michelle Burkhardt" userId="73ad0fcd-cb70-41af-868f-b5fd719de050" providerId="ADAL" clId="{E1557C65-CEE4-47AA-88B7-0FBEFAA66B4E}" dt="2021-10-12T15:52:48.562" v="3199"/>
          <ac:spMkLst>
            <pc:docMk/>
            <pc:sldMk cId="1020533837" sldId="277"/>
            <ac:spMk id="22" creationId="{04F131D2-B440-43CE-9FA2-4FE490C6F38B}"/>
          </ac:spMkLst>
        </pc:spChg>
        <pc:spChg chg="add del">
          <ac:chgData name="Michelle Burkhardt" userId="73ad0fcd-cb70-41af-868f-b5fd719de050" providerId="ADAL" clId="{E1557C65-CEE4-47AA-88B7-0FBEFAA66B4E}" dt="2021-08-04T21:06:05.168" v="357" actId="26606"/>
          <ac:spMkLst>
            <pc:docMk/>
            <pc:sldMk cId="1020533837" sldId="277"/>
            <ac:spMk id="23" creationId="{CB8B592B-E5AA-4055-8CB3-6AEDB35AD4E5}"/>
          </ac:spMkLst>
        </pc:spChg>
        <pc:spChg chg="add del">
          <ac:chgData name="Michelle Burkhardt" userId="73ad0fcd-cb70-41af-868f-b5fd719de050" providerId="ADAL" clId="{E1557C65-CEE4-47AA-88B7-0FBEFAA66B4E}" dt="2022-01-24T16:44:39.446" v="5764" actId="26606"/>
          <ac:spMkLst>
            <pc:docMk/>
            <pc:sldMk cId="1020533837" sldId="277"/>
            <ac:spMk id="24" creationId="{45D37F4E-DDB4-456B-97E0-9937730A039F}"/>
          </ac:spMkLst>
        </pc:spChg>
        <pc:spChg chg="add del">
          <ac:chgData name="Michelle Burkhardt" userId="73ad0fcd-cb70-41af-868f-b5fd719de050" providerId="ADAL" clId="{E1557C65-CEE4-47AA-88B7-0FBEFAA66B4E}" dt="2022-01-24T16:44:39.446" v="5764" actId="26606"/>
          <ac:spMkLst>
            <pc:docMk/>
            <pc:sldMk cId="1020533837" sldId="277"/>
            <ac:spMk id="26" creationId="{B2DD41CD-8F47-4F56-AD12-4E2FF7696987}"/>
          </ac:spMkLst>
        </pc:spChg>
        <pc:spChg chg="add del">
          <ac:chgData name="Michelle Burkhardt" userId="73ad0fcd-cb70-41af-868f-b5fd719de050" providerId="ADAL" clId="{E1557C65-CEE4-47AA-88B7-0FBEFAA66B4E}" dt="2022-01-24T16:46:11.727" v="5793" actId="26606"/>
          <ac:spMkLst>
            <pc:docMk/>
            <pc:sldMk cId="1020533837" sldId="277"/>
            <ac:spMk id="28" creationId="{2B566528-1B12-4246-9431-5C2D7D081168}"/>
          </ac:spMkLst>
        </pc:spChg>
        <pc:spChg chg="add del">
          <ac:chgData name="Michelle Burkhardt" userId="73ad0fcd-cb70-41af-868f-b5fd719de050" providerId="ADAL" clId="{E1557C65-CEE4-47AA-88B7-0FBEFAA66B4E}" dt="2021-10-12T16:02:01.423" v="3294" actId="26606"/>
          <ac:spMkLst>
            <pc:docMk/>
            <pc:sldMk cId="1020533837" sldId="277"/>
            <ac:spMk id="29" creationId="{AF9B2B08-75D2-47EB-A5C0-986478393C4B}"/>
          </ac:spMkLst>
        </pc:spChg>
        <pc:spChg chg="add del">
          <ac:chgData name="Michelle Burkhardt" userId="73ad0fcd-cb70-41af-868f-b5fd719de050" providerId="ADAL" clId="{E1557C65-CEE4-47AA-88B7-0FBEFAA66B4E}" dt="2021-10-12T16:02:01.423" v="3294" actId="26606"/>
          <ac:spMkLst>
            <pc:docMk/>
            <pc:sldMk cId="1020533837" sldId="277"/>
            <ac:spMk id="30" creationId="{7E25C7D9-6246-4DD6-8994-4BC3A9EE4CEF}"/>
          </ac:spMkLst>
        </pc:spChg>
        <pc:spChg chg="add del">
          <ac:chgData name="Michelle Burkhardt" userId="73ad0fcd-cb70-41af-868f-b5fd719de050" providerId="ADAL" clId="{E1557C65-CEE4-47AA-88B7-0FBEFAA66B4E}" dt="2021-08-24T21:34:13.747" v="2271"/>
          <ac:spMkLst>
            <pc:docMk/>
            <pc:sldMk cId="1020533837" sldId="277"/>
            <ac:spMk id="33" creationId="{8F4E830A-06F9-4EAA-9E65-110CF2421798}"/>
          </ac:spMkLst>
        </pc:spChg>
        <pc:spChg chg="add del">
          <ac:chgData name="Michelle Burkhardt" userId="73ad0fcd-cb70-41af-868f-b5fd719de050" providerId="ADAL" clId="{E1557C65-CEE4-47AA-88B7-0FBEFAA66B4E}" dt="2021-10-12T16:04:16.470" v="3315" actId="26606"/>
          <ac:spMkLst>
            <pc:docMk/>
            <pc:sldMk cId="1020533837" sldId="277"/>
            <ac:spMk id="41" creationId="{9D1A3D83-39F0-4366-BB12-3C5732003D55}"/>
          </ac:spMkLst>
        </pc:spChg>
        <pc:spChg chg="add del">
          <ac:chgData name="Michelle Burkhardt" userId="73ad0fcd-cb70-41af-868f-b5fd719de050" providerId="ADAL" clId="{E1557C65-CEE4-47AA-88B7-0FBEFAA66B4E}" dt="2021-10-12T16:04:44.451" v="3320" actId="26606"/>
          <ac:spMkLst>
            <pc:docMk/>
            <pc:sldMk cId="1020533837" sldId="277"/>
            <ac:spMk id="43" creationId="{AF9B2B08-75D2-47EB-A5C0-986478393C4B}"/>
          </ac:spMkLst>
        </pc:spChg>
        <pc:spChg chg="del">
          <ac:chgData name="Michelle Burkhardt" userId="73ad0fcd-cb70-41af-868f-b5fd719de050" providerId="ADAL" clId="{E1557C65-CEE4-47AA-88B7-0FBEFAA66B4E}" dt="2021-08-04T21:05:37.982" v="352" actId="700"/>
          <ac:spMkLst>
            <pc:docMk/>
            <pc:sldMk cId="1020533837" sldId="277"/>
            <ac:spMk id="44" creationId="{08E8BA51-FC95-4979-B554-7B13D3FE4951}"/>
          </ac:spMkLst>
        </pc:spChg>
        <pc:spChg chg="add del">
          <ac:chgData name="Michelle Burkhardt" userId="73ad0fcd-cb70-41af-868f-b5fd719de050" providerId="ADAL" clId="{E1557C65-CEE4-47AA-88B7-0FBEFAA66B4E}" dt="2021-10-12T16:04:44.451" v="3320" actId="26606"/>
          <ac:spMkLst>
            <pc:docMk/>
            <pc:sldMk cId="1020533837" sldId="277"/>
            <ac:spMk id="45" creationId="{7E25C7D9-6246-4DD6-8994-4BC3A9EE4CEF}"/>
          </ac:spMkLst>
        </pc:spChg>
        <pc:spChg chg="del">
          <ac:chgData name="Michelle Burkhardt" userId="73ad0fcd-cb70-41af-868f-b5fd719de050" providerId="ADAL" clId="{E1557C65-CEE4-47AA-88B7-0FBEFAA66B4E}" dt="2021-08-04T21:05:37.982" v="352" actId="700"/>
          <ac:spMkLst>
            <pc:docMk/>
            <pc:sldMk cId="1020533837" sldId="277"/>
            <ac:spMk id="46" creationId="{6100855A-1E75-49BA-9F71-A825AD8A68AA}"/>
          </ac:spMkLst>
        </pc:spChg>
        <pc:spChg chg="del">
          <ac:chgData name="Michelle Burkhardt" userId="73ad0fcd-cb70-41af-868f-b5fd719de050" providerId="ADAL" clId="{E1557C65-CEE4-47AA-88B7-0FBEFAA66B4E}" dt="2021-08-04T21:05:37.982" v="352" actId="700"/>
          <ac:spMkLst>
            <pc:docMk/>
            <pc:sldMk cId="1020533837" sldId="277"/>
            <ac:spMk id="48" creationId="{A38F1D93-3E69-4EF1-B60F-335C29864BA7}"/>
          </ac:spMkLst>
        </pc:spChg>
        <pc:spChg chg="del">
          <ac:chgData name="Michelle Burkhardt" userId="73ad0fcd-cb70-41af-868f-b5fd719de050" providerId="ADAL" clId="{E1557C65-CEE4-47AA-88B7-0FBEFAA66B4E}" dt="2021-08-04T21:05:37.982" v="352" actId="700"/>
          <ac:spMkLst>
            <pc:docMk/>
            <pc:sldMk cId="1020533837" sldId="277"/>
            <ac:spMk id="50" creationId="{269BC569-E369-4563-9EF3-7CB91D8AB9FF}"/>
          </ac:spMkLst>
        </pc:spChg>
        <pc:spChg chg="add del">
          <ac:chgData name="Michelle Burkhardt" userId="73ad0fcd-cb70-41af-868f-b5fd719de050" providerId="ADAL" clId="{E1557C65-CEE4-47AA-88B7-0FBEFAA66B4E}" dt="2022-01-24T16:47:37.964" v="5804" actId="26606"/>
          <ac:spMkLst>
            <pc:docMk/>
            <pc:sldMk cId="1020533837" sldId="277"/>
            <ac:spMk id="53" creationId="{8ED08A1D-4632-47AB-8832-C17BA008697E}"/>
          </ac:spMkLst>
        </pc:spChg>
        <pc:spChg chg="add del">
          <ac:chgData name="Michelle Burkhardt" userId="73ad0fcd-cb70-41af-868f-b5fd719de050" providerId="ADAL" clId="{E1557C65-CEE4-47AA-88B7-0FBEFAA66B4E}" dt="2022-01-24T16:49:09.657" v="5823" actId="26606"/>
          <ac:spMkLst>
            <pc:docMk/>
            <pc:sldMk cId="1020533837" sldId="277"/>
            <ac:spMk id="59" creationId="{C232B152-3720-4D3B-97ED-45CE5483F16F}"/>
          </ac:spMkLst>
        </pc:spChg>
        <pc:spChg chg="add del">
          <ac:chgData name="Michelle Burkhardt" userId="73ad0fcd-cb70-41af-868f-b5fd719de050" providerId="ADAL" clId="{E1557C65-CEE4-47AA-88B7-0FBEFAA66B4E}" dt="2022-01-24T16:49:09.657" v="5823" actId="26606"/>
          <ac:spMkLst>
            <pc:docMk/>
            <pc:sldMk cId="1020533837" sldId="277"/>
            <ac:spMk id="61" creationId="{11BAB570-FF10-4E96-8A3F-FA9804702B89}"/>
          </ac:spMkLst>
        </pc:spChg>
        <pc:spChg chg="add del">
          <ac:chgData name="Michelle Burkhardt" userId="73ad0fcd-cb70-41af-868f-b5fd719de050" providerId="ADAL" clId="{E1557C65-CEE4-47AA-88B7-0FBEFAA66B4E}" dt="2022-01-24T16:49:09.657" v="5823" actId="26606"/>
          <ac:spMkLst>
            <pc:docMk/>
            <pc:sldMk cId="1020533837" sldId="277"/>
            <ac:spMk id="63" creationId="{4B9FAFB2-BEB5-4848-8018-BCAD99E2E1AA}"/>
          </ac:spMkLst>
        </pc:spChg>
        <pc:spChg chg="add del">
          <ac:chgData name="Michelle Burkhardt" userId="73ad0fcd-cb70-41af-868f-b5fd719de050" providerId="ADAL" clId="{E1557C65-CEE4-47AA-88B7-0FBEFAA66B4E}" dt="2022-01-24T16:48:49.489" v="5818" actId="26606"/>
          <ac:spMkLst>
            <pc:docMk/>
            <pc:sldMk cId="1020533837" sldId="277"/>
            <ac:spMk id="65" creationId="{C4285719-470E-454C-AF62-8323075F1F5B}"/>
          </ac:spMkLst>
        </pc:spChg>
        <pc:spChg chg="add del">
          <ac:chgData name="Michelle Burkhardt" userId="73ad0fcd-cb70-41af-868f-b5fd719de050" providerId="ADAL" clId="{E1557C65-CEE4-47AA-88B7-0FBEFAA66B4E}" dt="2022-01-24T16:48:36.008" v="5816" actId="26606"/>
          <ac:spMkLst>
            <pc:docMk/>
            <pc:sldMk cId="1020533837" sldId="277"/>
            <ac:spMk id="68" creationId="{867D4867-5BA7-4462-B2F6-A23F4A622AA7}"/>
          </ac:spMkLst>
        </pc:spChg>
        <pc:spChg chg="add del">
          <ac:chgData name="Michelle Burkhardt" userId="73ad0fcd-cb70-41af-868f-b5fd719de050" providerId="ADAL" clId="{E1557C65-CEE4-47AA-88B7-0FBEFAA66B4E}" dt="2022-01-24T16:48:49.489" v="5818" actId="26606"/>
          <ac:spMkLst>
            <pc:docMk/>
            <pc:sldMk cId="1020533837" sldId="277"/>
            <ac:spMk id="70" creationId="{CD9FE4EF-C4D8-49A0-B2FF-81D8DB7D8A24}"/>
          </ac:spMkLst>
        </pc:spChg>
        <pc:spChg chg="add del">
          <ac:chgData name="Michelle Burkhardt" userId="73ad0fcd-cb70-41af-868f-b5fd719de050" providerId="ADAL" clId="{E1557C65-CEE4-47AA-88B7-0FBEFAA66B4E}" dt="2022-01-24T16:48:49.489" v="5818" actId="26606"/>
          <ac:spMkLst>
            <pc:docMk/>
            <pc:sldMk cId="1020533837" sldId="277"/>
            <ac:spMk id="72" creationId="{4300840D-0A0B-4512-BACA-B439D5B9C57C}"/>
          </ac:spMkLst>
        </pc:spChg>
        <pc:spChg chg="add del">
          <ac:chgData name="Michelle Burkhardt" userId="73ad0fcd-cb70-41af-868f-b5fd719de050" providerId="ADAL" clId="{E1557C65-CEE4-47AA-88B7-0FBEFAA66B4E}" dt="2022-01-24T16:48:49.489" v="5818" actId="26606"/>
          <ac:spMkLst>
            <pc:docMk/>
            <pc:sldMk cId="1020533837" sldId="277"/>
            <ac:spMk id="74" creationId="{D2B78728-A580-49A7-84F9-6EF6F583ADE0}"/>
          </ac:spMkLst>
        </pc:spChg>
        <pc:spChg chg="add del">
          <ac:chgData name="Michelle Burkhardt" userId="73ad0fcd-cb70-41af-868f-b5fd719de050" providerId="ADAL" clId="{E1557C65-CEE4-47AA-88B7-0FBEFAA66B4E}" dt="2022-01-24T16:48:49.489" v="5818" actId="26606"/>
          <ac:spMkLst>
            <pc:docMk/>
            <pc:sldMk cId="1020533837" sldId="277"/>
            <ac:spMk id="76" creationId="{38FAA1A1-D861-433F-88FA-1E9D6FD31D11}"/>
          </ac:spMkLst>
        </pc:spChg>
        <pc:spChg chg="add del">
          <ac:chgData name="Michelle Burkhardt" userId="73ad0fcd-cb70-41af-868f-b5fd719de050" providerId="ADAL" clId="{E1557C65-CEE4-47AA-88B7-0FBEFAA66B4E}" dt="2022-01-24T16:48:49.489" v="5818" actId="26606"/>
          <ac:spMkLst>
            <pc:docMk/>
            <pc:sldMk cId="1020533837" sldId="277"/>
            <ac:spMk id="78" creationId="{8D71EDA1-87BF-4D5D-AB79-F346FD19278A}"/>
          </ac:spMkLst>
        </pc:spChg>
        <pc:spChg chg="add del">
          <ac:chgData name="Michelle Burkhardt" userId="73ad0fcd-cb70-41af-868f-b5fd719de050" providerId="ADAL" clId="{E1557C65-CEE4-47AA-88B7-0FBEFAA66B4E}" dt="2022-01-24T16:48:52.361" v="5820" actId="26606"/>
          <ac:spMkLst>
            <pc:docMk/>
            <pc:sldMk cId="1020533837" sldId="277"/>
            <ac:spMk id="80" creationId="{B5FA7C47-B7C1-4D2E-AB49-ED23BA34BA83}"/>
          </ac:spMkLst>
        </pc:spChg>
        <pc:spChg chg="add del">
          <ac:chgData name="Michelle Burkhardt" userId="73ad0fcd-cb70-41af-868f-b5fd719de050" providerId="ADAL" clId="{E1557C65-CEE4-47AA-88B7-0FBEFAA66B4E}" dt="2022-01-24T16:48:52.361" v="5820" actId="26606"/>
          <ac:spMkLst>
            <pc:docMk/>
            <pc:sldMk cId="1020533837" sldId="277"/>
            <ac:spMk id="81" creationId="{596EE156-ABF1-4329-A6BA-03B4254E0877}"/>
          </ac:spMkLst>
        </pc:spChg>
        <pc:spChg chg="add del">
          <ac:chgData name="Michelle Burkhardt" userId="73ad0fcd-cb70-41af-868f-b5fd719de050" providerId="ADAL" clId="{E1557C65-CEE4-47AA-88B7-0FBEFAA66B4E}" dt="2022-01-24T16:48:52.361" v="5820" actId="26606"/>
          <ac:spMkLst>
            <pc:docMk/>
            <pc:sldMk cId="1020533837" sldId="277"/>
            <ac:spMk id="82" creationId="{19B9933F-AAB3-444A-8BB5-9CA194A8BC63}"/>
          </ac:spMkLst>
        </pc:spChg>
        <pc:spChg chg="add del">
          <ac:chgData name="Michelle Burkhardt" userId="73ad0fcd-cb70-41af-868f-b5fd719de050" providerId="ADAL" clId="{E1557C65-CEE4-47AA-88B7-0FBEFAA66B4E}" dt="2022-01-24T16:48:52.361" v="5820" actId="26606"/>
          <ac:spMkLst>
            <pc:docMk/>
            <pc:sldMk cId="1020533837" sldId="277"/>
            <ac:spMk id="83" creationId="{7D20183A-0B1D-4A1F-89B1-ADBEDBC6E54E}"/>
          </ac:spMkLst>
        </pc:spChg>
        <pc:spChg chg="add del">
          <ac:chgData name="Michelle Burkhardt" userId="73ad0fcd-cb70-41af-868f-b5fd719de050" providerId="ADAL" clId="{E1557C65-CEE4-47AA-88B7-0FBEFAA66B4E}" dt="2022-01-24T16:48:52.361" v="5820" actId="26606"/>
          <ac:spMkLst>
            <pc:docMk/>
            <pc:sldMk cId="1020533837" sldId="277"/>
            <ac:spMk id="84" creationId="{131031D3-26CD-4214-A9A4-5857EFA15A0C}"/>
          </ac:spMkLst>
        </pc:spChg>
        <pc:spChg chg="add del">
          <ac:chgData name="Michelle Burkhardt" userId="73ad0fcd-cb70-41af-868f-b5fd719de050" providerId="ADAL" clId="{E1557C65-CEE4-47AA-88B7-0FBEFAA66B4E}" dt="2022-01-24T16:49:09.624" v="5822" actId="26606"/>
          <ac:spMkLst>
            <pc:docMk/>
            <pc:sldMk cId="1020533837" sldId="277"/>
            <ac:spMk id="86" creationId="{C4285719-470E-454C-AF62-8323075F1F5B}"/>
          </ac:spMkLst>
        </pc:spChg>
        <pc:spChg chg="add del">
          <ac:chgData name="Michelle Burkhardt" userId="73ad0fcd-cb70-41af-868f-b5fd719de050" providerId="ADAL" clId="{E1557C65-CEE4-47AA-88B7-0FBEFAA66B4E}" dt="2022-01-24T16:49:09.624" v="5822" actId="26606"/>
          <ac:spMkLst>
            <pc:docMk/>
            <pc:sldMk cId="1020533837" sldId="277"/>
            <ac:spMk id="87" creationId="{CD9FE4EF-C4D8-49A0-B2FF-81D8DB7D8A24}"/>
          </ac:spMkLst>
        </pc:spChg>
        <pc:spChg chg="add del">
          <ac:chgData name="Michelle Burkhardt" userId="73ad0fcd-cb70-41af-868f-b5fd719de050" providerId="ADAL" clId="{E1557C65-CEE4-47AA-88B7-0FBEFAA66B4E}" dt="2022-01-24T16:49:09.624" v="5822" actId="26606"/>
          <ac:spMkLst>
            <pc:docMk/>
            <pc:sldMk cId="1020533837" sldId="277"/>
            <ac:spMk id="88" creationId="{4300840D-0A0B-4512-BACA-B439D5B9C57C}"/>
          </ac:spMkLst>
        </pc:spChg>
        <pc:spChg chg="add del">
          <ac:chgData name="Michelle Burkhardt" userId="73ad0fcd-cb70-41af-868f-b5fd719de050" providerId="ADAL" clId="{E1557C65-CEE4-47AA-88B7-0FBEFAA66B4E}" dt="2022-01-24T16:49:09.624" v="5822" actId="26606"/>
          <ac:spMkLst>
            <pc:docMk/>
            <pc:sldMk cId="1020533837" sldId="277"/>
            <ac:spMk id="89" creationId="{D2B78728-A580-49A7-84F9-6EF6F583ADE0}"/>
          </ac:spMkLst>
        </pc:spChg>
        <pc:spChg chg="add del">
          <ac:chgData name="Michelle Burkhardt" userId="73ad0fcd-cb70-41af-868f-b5fd719de050" providerId="ADAL" clId="{E1557C65-CEE4-47AA-88B7-0FBEFAA66B4E}" dt="2022-01-24T16:49:09.624" v="5822" actId="26606"/>
          <ac:spMkLst>
            <pc:docMk/>
            <pc:sldMk cId="1020533837" sldId="277"/>
            <ac:spMk id="90" creationId="{38FAA1A1-D861-433F-88FA-1E9D6FD31D11}"/>
          </ac:spMkLst>
        </pc:spChg>
        <pc:spChg chg="add del">
          <ac:chgData name="Michelle Burkhardt" userId="73ad0fcd-cb70-41af-868f-b5fd719de050" providerId="ADAL" clId="{E1557C65-CEE4-47AA-88B7-0FBEFAA66B4E}" dt="2022-01-24T16:49:09.624" v="5822" actId="26606"/>
          <ac:spMkLst>
            <pc:docMk/>
            <pc:sldMk cId="1020533837" sldId="277"/>
            <ac:spMk id="91" creationId="{8D71EDA1-87BF-4D5D-AB79-F346FD19278A}"/>
          </ac:spMkLst>
        </pc:spChg>
        <pc:spChg chg="add del">
          <ac:chgData name="Michelle Burkhardt" userId="73ad0fcd-cb70-41af-868f-b5fd719de050" providerId="ADAL" clId="{E1557C65-CEE4-47AA-88B7-0FBEFAA66B4E}" dt="2022-01-24T16:50:01.981" v="5825" actId="26606"/>
          <ac:spMkLst>
            <pc:docMk/>
            <pc:sldMk cId="1020533837" sldId="277"/>
            <ac:spMk id="93" creationId="{979E27D9-03C7-44E2-9FF8-15D0C8506AF7}"/>
          </ac:spMkLst>
        </pc:spChg>
        <pc:spChg chg="add del">
          <ac:chgData name="Michelle Burkhardt" userId="73ad0fcd-cb70-41af-868f-b5fd719de050" providerId="ADAL" clId="{E1557C65-CEE4-47AA-88B7-0FBEFAA66B4E}" dt="2022-01-24T16:50:01.981" v="5825" actId="26606"/>
          <ac:spMkLst>
            <pc:docMk/>
            <pc:sldMk cId="1020533837" sldId="277"/>
            <ac:spMk id="94" creationId="{EEBF1590-3B36-48EE-A89D-3B6F3CB256AB}"/>
          </ac:spMkLst>
        </pc:spChg>
        <pc:spChg chg="add del">
          <ac:chgData name="Michelle Burkhardt" userId="73ad0fcd-cb70-41af-868f-b5fd719de050" providerId="ADAL" clId="{E1557C65-CEE4-47AA-88B7-0FBEFAA66B4E}" dt="2022-01-24T16:50:01.981" v="5825" actId="26606"/>
          <ac:spMkLst>
            <pc:docMk/>
            <pc:sldMk cId="1020533837" sldId="277"/>
            <ac:spMk id="95" creationId="{AC8F6C8C-AB5A-4548-942D-E3FD40ACBC49}"/>
          </ac:spMkLst>
        </pc:spChg>
        <pc:spChg chg="add">
          <ac:chgData name="Michelle Burkhardt" userId="73ad0fcd-cb70-41af-868f-b5fd719de050" providerId="ADAL" clId="{E1557C65-CEE4-47AA-88B7-0FBEFAA66B4E}" dt="2022-01-24T16:50:01.981" v="5825" actId="26606"/>
          <ac:spMkLst>
            <pc:docMk/>
            <pc:sldMk cId="1020533837" sldId="277"/>
            <ac:spMk id="100" creationId="{12609869-9E80-471B-A487-A53288E0E791}"/>
          </ac:spMkLst>
        </pc:spChg>
        <pc:spChg chg="add">
          <ac:chgData name="Michelle Burkhardt" userId="73ad0fcd-cb70-41af-868f-b5fd719de050" providerId="ADAL" clId="{E1557C65-CEE4-47AA-88B7-0FBEFAA66B4E}" dt="2022-01-24T16:50:01.981" v="5825" actId="26606"/>
          <ac:spMkLst>
            <pc:docMk/>
            <pc:sldMk cId="1020533837" sldId="277"/>
            <ac:spMk id="102" creationId="{7004738A-9D34-43E8-97D2-CA0EED4F8BE0}"/>
          </ac:spMkLst>
        </pc:spChg>
        <pc:spChg chg="add">
          <ac:chgData name="Michelle Burkhardt" userId="73ad0fcd-cb70-41af-868f-b5fd719de050" providerId="ADAL" clId="{E1557C65-CEE4-47AA-88B7-0FBEFAA66B4E}" dt="2022-01-24T16:50:01.981" v="5825" actId="26606"/>
          <ac:spMkLst>
            <pc:docMk/>
            <pc:sldMk cId="1020533837" sldId="277"/>
            <ac:spMk id="104" creationId="{B8B8D07F-F13E-443E-BA68-2D26672D76B9}"/>
          </ac:spMkLst>
        </pc:spChg>
        <pc:spChg chg="add">
          <ac:chgData name="Michelle Burkhardt" userId="73ad0fcd-cb70-41af-868f-b5fd719de050" providerId="ADAL" clId="{E1557C65-CEE4-47AA-88B7-0FBEFAA66B4E}" dt="2022-01-24T16:50:01.981" v="5825" actId="26606"/>
          <ac:spMkLst>
            <pc:docMk/>
            <pc:sldMk cId="1020533837" sldId="277"/>
            <ac:spMk id="106" creationId="{2813A4FA-24A5-41ED-A534-3807D1B2F344}"/>
          </ac:spMkLst>
        </pc:spChg>
        <pc:spChg chg="add">
          <ac:chgData name="Michelle Burkhardt" userId="73ad0fcd-cb70-41af-868f-b5fd719de050" providerId="ADAL" clId="{E1557C65-CEE4-47AA-88B7-0FBEFAA66B4E}" dt="2022-01-24T16:50:01.981" v="5825" actId="26606"/>
          <ac:spMkLst>
            <pc:docMk/>
            <pc:sldMk cId="1020533837" sldId="277"/>
            <ac:spMk id="108" creationId="{C3944F27-CA70-4E84-A51A-E6BF89558979}"/>
          </ac:spMkLst>
        </pc:spChg>
        <pc:grpChg chg="add del">
          <ac:chgData name="Michelle Burkhardt" userId="73ad0fcd-cb70-41af-868f-b5fd719de050" providerId="ADAL" clId="{E1557C65-CEE4-47AA-88B7-0FBEFAA66B4E}" dt="2021-08-04T21:06:05.168" v="357" actId="26606"/>
          <ac:grpSpMkLst>
            <pc:docMk/>
            <pc:sldMk cId="1020533837" sldId="277"/>
            <ac:grpSpMk id="14" creationId="{8F1EF17D-1B70-428C-8A8A-A2C5B390E1E9}"/>
          </ac:grpSpMkLst>
        </pc:grpChg>
        <pc:grpChg chg="add del">
          <ac:chgData name="Michelle Burkhardt" userId="73ad0fcd-cb70-41af-868f-b5fd719de050" providerId="ADAL" clId="{E1557C65-CEE4-47AA-88B7-0FBEFAA66B4E}" dt="2021-10-12T16:01:27.610" v="3292" actId="26606"/>
          <ac:grpSpMkLst>
            <pc:docMk/>
            <pc:sldMk cId="1020533837" sldId="277"/>
            <ac:grpSpMk id="20" creationId="{DE2DD4A6-DC96-421E-9E1C-7CD0D26814F8}"/>
          </ac:grpSpMkLst>
        </pc:grpChg>
        <pc:grpChg chg="add del">
          <ac:chgData name="Michelle Burkhardt" userId="73ad0fcd-cb70-41af-868f-b5fd719de050" providerId="ADAL" clId="{E1557C65-CEE4-47AA-88B7-0FBEFAA66B4E}" dt="2021-08-04T21:06:05.168" v="357" actId="26606"/>
          <ac:grpSpMkLst>
            <pc:docMk/>
            <pc:sldMk cId="1020533837" sldId="277"/>
            <ac:grpSpMk id="25" creationId="{6E8443E6-406A-4E9D-BBDF-18D82C7E570C}"/>
          </ac:grpSpMkLst>
        </pc:grpChg>
        <pc:grpChg chg="add del">
          <ac:chgData name="Michelle Burkhardt" userId="73ad0fcd-cb70-41af-868f-b5fd719de050" providerId="ADAL" clId="{E1557C65-CEE4-47AA-88B7-0FBEFAA66B4E}" dt="2022-01-24T16:46:11.727" v="5793" actId="26606"/>
          <ac:grpSpMkLst>
            <pc:docMk/>
            <pc:sldMk cId="1020533837" sldId="277"/>
            <ac:grpSpMk id="31" creationId="{828A5161-06F1-46CF-8AD7-844680A59E13}"/>
          </ac:grpSpMkLst>
        </pc:grpChg>
        <pc:grpChg chg="add del">
          <ac:chgData name="Michelle Burkhardt" userId="73ad0fcd-cb70-41af-868f-b5fd719de050" providerId="ADAL" clId="{E1557C65-CEE4-47AA-88B7-0FBEFAA66B4E}" dt="2021-08-24T21:34:13.747" v="2271"/>
          <ac:grpSpMkLst>
            <pc:docMk/>
            <pc:sldMk cId="1020533837" sldId="277"/>
            <ac:grpSpMk id="32" creationId="{8F1EF17D-1B70-428C-8A8A-A2C5B390E1E9}"/>
          </ac:grpSpMkLst>
        </pc:grpChg>
        <pc:grpChg chg="add del">
          <ac:chgData name="Michelle Burkhardt" userId="73ad0fcd-cb70-41af-868f-b5fd719de050" providerId="ADAL" clId="{E1557C65-CEE4-47AA-88B7-0FBEFAA66B4E}" dt="2021-08-24T21:34:13.747" v="2271"/>
          <ac:grpSpMkLst>
            <pc:docMk/>
            <pc:sldMk cId="1020533837" sldId="277"/>
            <ac:grpSpMk id="34" creationId="{24B32265-D526-44B2-B82E-8977DFEFB457}"/>
          </ac:grpSpMkLst>
        </pc:grpChg>
        <pc:grpChg chg="add del">
          <ac:chgData name="Michelle Burkhardt" userId="73ad0fcd-cb70-41af-868f-b5fd719de050" providerId="ADAL" clId="{E1557C65-CEE4-47AA-88B7-0FBEFAA66B4E}" dt="2021-10-12T16:02:01.423" v="3294" actId="26606"/>
          <ac:grpSpMkLst>
            <pc:docMk/>
            <pc:sldMk cId="1020533837" sldId="277"/>
            <ac:grpSpMk id="36" creationId="{D16A414C-5E5E-4426-8403-003A08DA3907}"/>
          </ac:grpSpMkLst>
        </pc:grpChg>
        <pc:grpChg chg="del">
          <ac:chgData name="Michelle Burkhardt" userId="73ad0fcd-cb70-41af-868f-b5fd719de050" providerId="ADAL" clId="{E1557C65-CEE4-47AA-88B7-0FBEFAA66B4E}" dt="2021-08-04T21:05:37.982" v="352" actId="700"/>
          <ac:grpSpMkLst>
            <pc:docMk/>
            <pc:sldMk cId="1020533837" sldId="277"/>
            <ac:grpSpMk id="37" creationId="{D7C08167-CFBF-4DCB-8E96-04970AB110F3}"/>
          </ac:grpSpMkLst>
        </pc:grpChg>
        <pc:grpChg chg="add del">
          <ac:chgData name="Michelle Burkhardt" userId="73ad0fcd-cb70-41af-868f-b5fd719de050" providerId="ADAL" clId="{E1557C65-CEE4-47AA-88B7-0FBEFAA66B4E}" dt="2022-01-24T16:46:11.727" v="5793" actId="26606"/>
          <ac:grpSpMkLst>
            <pc:docMk/>
            <pc:sldMk cId="1020533837" sldId="277"/>
            <ac:grpSpMk id="39" creationId="{5995D10D-E9C9-47DB-AE7E-801FEF38F5C9}"/>
          </ac:grpSpMkLst>
        </pc:grpChg>
        <pc:grpChg chg="add del">
          <ac:chgData name="Michelle Burkhardt" userId="73ad0fcd-cb70-41af-868f-b5fd719de050" providerId="ADAL" clId="{E1557C65-CEE4-47AA-88B7-0FBEFAA66B4E}" dt="2021-10-12T16:04:44.451" v="3320" actId="26606"/>
          <ac:grpSpMkLst>
            <pc:docMk/>
            <pc:sldMk cId="1020533837" sldId="277"/>
            <ac:grpSpMk id="47" creationId="{D16A414C-5E5E-4426-8403-003A08DA3907}"/>
          </ac:grpSpMkLst>
        </pc:grpChg>
        <pc:grpChg chg="add del">
          <ac:chgData name="Michelle Burkhardt" userId="73ad0fcd-cb70-41af-868f-b5fd719de050" providerId="ADAL" clId="{E1557C65-CEE4-47AA-88B7-0FBEFAA66B4E}" dt="2022-01-24T16:47:37.964" v="5804" actId="26606"/>
          <ac:grpSpMkLst>
            <pc:docMk/>
            <pc:sldMk cId="1020533837" sldId="277"/>
            <ac:grpSpMk id="49" creationId="{0075437B-93A1-4A73-812B-C5030CC2FFCD}"/>
          </ac:grpSpMkLst>
        </pc:grpChg>
        <pc:grpChg chg="del">
          <ac:chgData name="Michelle Burkhardt" userId="73ad0fcd-cb70-41af-868f-b5fd719de050" providerId="ADAL" clId="{E1557C65-CEE4-47AA-88B7-0FBEFAA66B4E}" dt="2021-08-04T21:05:37.982" v="352" actId="700"/>
          <ac:grpSpMkLst>
            <pc:docMk/>
            <pc:sldMk cId="1020533837" sldId="277"/>
            <ac:grpSpMk id="52" creationId="{A8C415EB-3460-4754-9FEA-02108AED75F7}"/>
          </ac:grpSpMkLst>
        </pc:grpChg>
        <pc:grpChg chg="add del">
          <ac:chgData name="Michelle Burkhardt" userId="73ad0fcd-cb70-41af-868f-b5fd719de050" providerId="ADAL" clId="{E1557C65-CEE4-47AA-88B7-0FBEFAA66B4E}" dt="2021-10-12T16:19:20.779" v="3424"/>
          <ac:grpSpMkLst>
            <pc:docMk/>
            <pc:sldMk cId="1020533837" sldId="277"/>
            <ac:grpSpMk id="58" creationId="{DE2DD4A6-DC96-421E-9E1C-7CD0D26814F8}"/>
          </ac:grpSpMkLst>
        </pc:grpChg>
        <pc:picChg chg="add del mod">
          <ac:chgData name="Michelle Burkhardt" userId="73ad0fcd-cb70-41af-868f-b5fd719de050" providerId="ADAL" clId="{E1557C65-CEE4-47AA-88B7-0FBEFAA66B4E}" dt="2021-10-20T14:42:54.833" v="3548" actId="478"/>
          <ac:picMkLst>
            <pc:docMk/>
            <pc:sldMk cId="1020533837" sldId="277"/>
            <ac:picMk id="5" creationId="{8BA9AD7E-B360-4EEA-ACB0-C394191617DB}"/>
          </ac:picMkLst>
        </pc:picChg>
        <pc:picChg chg="add mod">
          <ac:chgData name="Michelle Burkhardt" userId="73ad0fcd-cb70-41af-868f-b5fd719de050" providerId="ADAL" clId="{E1557C65-CEE4-47AA-88B7-0FBEFAA66B4E}" dt="2022-01-24T16:50:01.981" v="5825" actId="26606"/>
          <ac:picMkLst>
            <pc:docMk/>
            <pc:sldMk cId="1020533837" sldId="277"/>
            <ac:picMk id="5" creationId="{D680851D-FBBE-43E5-A59E-B7752D5FA59C}"/>
          </ac:picMkLst>
        </pc:picChg>
        <pc:picChg chg="del mod">
          <ac:chgData name="Michelle Burkhardt" userId="73ad0fcd-cb70-41af-868f-b5fd719de050" providerId="ADAL" clId="{E1557C65-CEE4-47AA-88B7-0FBEFAA66B4E}" dt="2021-08-04T21:04:31.805" v="350" actId="478"/>
          <ac:picMkLst>
            <pc:docMk/>
            <pc:sldMk cId="1020533837" sldId="277"/>
            <ac:picMk id="6" creationId="{06A5CB35-E1E5-4E81-8AC0-B388ACE1F526}"/>
          </ac:picMkLst>
        </pc:picChg>
        <pc:picChg chg="del">
          <ac:chgData name="Michelle Burkhardt" userId="73ad0fcd-cb70-41af-868f-b5fd719de050" providerId="ADAL" clId="{E1557C65-CEE4-47AA-88B7-0FBEFAA66B4E}" dt="2021-08-04T21:03:45.845" v="341" actId="478"/>
          <ac:picMkLst>
            <pc:docMk/>
            <pc:sldMk cId="1020533837" sldId="277"/>
            <ac:picMk id="8" creationId="{3652AF8D-A3D8-46AE-951D-75326AC5BCF8}"/>
          </ac:picMkLst>
        </pc:picChg>
        <pc:picChg chg="add del mod ord">
          <ac:chgData name="Michelle Burkhardt" userId="73ad0fcd-cb70-41af-868f-b5fd719de050" providerId="ADAL" clId="{E1557C65-CEE4-47AA-88B7-0FBEFAA66B4E}" dt="2022-01-24T16:42:17.388" v="5739" actId="478"/>
          <ac:picMkLst>
            <pc:docMk/>
            <pc:sldMk cId="1020533837" sldId="277"/>
            <ac:picMk id="9" creationId="{F29789F8-2196-45B8-B961-AE3FA76CBCC2}"/>
          </ac:picMkLst>
        </pc:picChg>
        <pc:picChg chg="add del mod">
          <ac:chgData name="Michelle Burkhardt" userId="73ad0fcd-cb70-41af-868f-b5fd719de050" providerId="ADAL" clId="{E1557C65-CEE4-47AA-88B7-0FBEFAA66B4E}" dt="2021-08-04T21:05:50.149" v="355" actId="478"/>
          <ac:picMkLst>
            <pc:docMk/>
            <pc:sldMk cId="1020533837" sldId="277"/>
            <ac:picMk id="10" creationId="{D20D8D34-45EC-465C-BCB3-7F4BC573A046}"/>
          </ac:picMkLst>
        </pc:picChg>
        <pc:picChg chg="add del mod ord">
          <ac:chgData name="Michelle Burkhardt" userId="73ad0fcd-cb70-41af-868f-b5fd719de050" providerId="ADAL" clId="{E1557C65-CEE4-47AA-88B7-0FBEFAA66B4E}" dt="2021-10-12T16:01:46.775" v="3293" actId="478"/>
          <ac:picMkLst>
            <pc:docMk/>
            <pc:sldMk cId="1020533837" sldId="277"/>
            <ac:picMk id="12" creationId="{580E8C92-AB14-4A2C-80DB-D7D9BC812351}"/>
          </ac:picMkLst>
        </pc:picChg>
      </pc:sldChg>
      <pc:sldChg chg="addSp delSp modSp add mod setBg modAnim delDesignElem chgLayout">
        <pc:chgData name="Michelle Burkhardt" userId="73ad0fcd-cb70-41af-868f-b5fd719de050" providerId="ADAL" clId="{E1557C65-CEE4-47AA-88B7-0FBEFAA66B4E}" dt="2022-01-24T16:36:18.669" v="5705" actId="14100"/>
        <pc:sldMkLst>
          <pc:docMk/>
          <pc:sldMk cId="293133427" sldId="278"/>
        </pc:sldMkLst>
        <pc:spChg chg="mod ord">
          <ac:chgData name="Michelle Burkhardt" userId="73ad0fcd-cb70-41af-868f-b5fd719de050" providerId="ADAL" clId="{E1557C65-CEE4-47AA-88B7-0FBEFAA66B4E}" dt="2022-01-24T16:34:49.445" v="5686" actId="26606"/>
          <ac:spMkLst>
            <pc:docMk/>
            <pc:sldMk cId="293133427" sldId="278"/>
            <ac:spMk id="2" creationId="{ED3B22F2-9DB9-4594-BDC2-291B8443A45A}"/>
          </ac:spMkLst>
        </pc:spChg>
        <pc:spChg chg="mod ord">
          <ac:chgData name="Michelle Burkhardt" userId="73ad0fcd-cb70-41af-868f-b5fd719de050" providerId="ADAL" clId="{E1557C65-CEE4-47AA-88B7-0FBEFAA66B4E}" dt="2022-01-24T16:36:00.864" v="5701" actId="27636"/>
          <ac:spMkLst>
            <pc:docMk/>
            <pc:sldMk cId="293133427" sldId="278"/>
            <ac:spMk id="4" creationId="{668CEBC0-7D46-4DB1-9368-934EFB32E88A}"/>
          </ac:spMkLst>
        </pc:spChg>
        <pc:spChg chg="add del mod">
          <ac:chgData name="Michelle Burkhardt" userId="73ad0fcd-cb70-41af-868f-b5fd719de050" providerId="ADAL" clId="{E1557C65-CEE4-47AA-88B7-0FBEFAA66B4E}" dt="2021-08-24T21:52:25.127" v="2385" actId="931"/>
          <ac:spMkLst>
            <pc:docMk/>
            <pc:sldMk cId="293133427" sldId="278"/>
            <ac:spMk id="5" creationId="{10F5EB31-730F-42FE-9522-0B107FE5367E}"/>
          </ac:spMkLst>
        </pc:spChg>
        <pc:spChg chg="add del mod">
          <ac:chgData name="Michelle Burkhardt" userId="73ad0fcd-cb70-41af-868f-b5fd719de050" providerId="ADAL" clId="{E1557C65-CEE4-47AA-88B7-0FBEFAA66B4E}" dt="2022-01-24T16:34:10.476" v="5681" actId="700"/>
          <ac:spMkLst>
            <pc:docMk/>
            <pc:sldMk cId="293133427" sldId="278"/>
            <ac:spMk id="5" creationId="{BDADAEA3-3869-41AC-B048-3BF448DCECD4}"/>
          </ac:spMkLst>
        </pc:spChg>
        <pc:spChg chg="add mod ord">
          <ac:chgData name="Michelle Burkhardt" userId="73ad0fcd-cb70-41af-868f-b5fd719de050" providerId="ADAL" clId="{E1557C65-CEE4-47AA-88B7-0FBEFAA66B4E}" dt="2022-01-24T16:36:18.669" v="5705" actId="14100"/>
          <ac:spMkLst>
            <pc:docMk/>
            <pc:sldMk cId="293133427" sldId="278"/>
            <ac:spMk id="6" creationId="{C74941C0-31FE-4D15-A550-6C0FBDD7CA84}"/>
          </ac:spMkLst>
        </pc:spChg>
        <pc:spChg chg="del mod">
          <ac:chgData name="Michelle Burkhardt" userId="73ad0fcd-cb70-41af-868f-b5fd719de050" providerId="ADAL" clId="{E1557C65-CEE4-47AA-88B7-0FBEFAA66B4E}" dt="2022-01-24T16:34:27.212" v="5685" actId="478"/>
          <ac:spMkLst>
            <pc:docMk/>
            <pc:sldMk cId="293133427" sldId="278"/>
            <ac:spMk id="8" creationId="{EA3195CF-09C9-408E-81DA-C2A9F8BC006E}"/>
          </ac:spMkLst>
        </pc:spChg>
        <pc:spChg chg="add">
          <ac:chgData name="Michelle Burkhardt" userId="73ad0fcd-cb70-41af-868f-b5fd719de050" providerId="ADAL" clId="{E1557C65-CEE4-47AA-88B7-0FBEFAA66B4E}" dt="2022-01-24T16:34:49.445" v="5686" actId="26606"/>
          <ac:spMkLst>
            <pc:docMk/>
            <pc:sldMk cId="293133427" sldId="278"/>
            <ac:spMk id="10" creationId="{E35A04CF-97D4-4FF7-B359-C546B1F62E54}"/>
          </ac:spMkLst>
        </pc:spChg>
        <pc:spChg chg="add">
          <ac:chgData name="Michelle Burkhardt" userId="73ad0fcd-cb70-41af-868f-b5fd719de050" providerId="ADAL" clId="{E1557C65-CEE4-47AA-88B7-0FBEFAA66B4E}" dt="2022-01-24T16:34:49.445" v="5686" actId="26606"/>
          <ac:spMkLst>
            <pc:docMk/>
            <pc:sldMk cId="293133427" sldId="278"/>
            <ac:spMk id="12" creationId="{1DE7243B-5109-444B-8FAF-7437C66BC0E9}"/>
          </ac:spMkLst>
        </pc:spChg>
        <pc:spChg chg="add">
          <ac:chgData name="Michelle Burkhardt" userId="73ad0fcd-cb70-41af-868f-b5fd719de050" providerId="ADAL" clId="{E1557C65-CEE4-47AA-88B7-0FBEFAA66B4E}" dt="2022-01-24T16:34:49.445" v="5686" actId="26606"/>
          <ac:spMkLst>
            <pc:docMk/>
            <pc:sldMk cId="293133427" sldId="278"/>
            <ac:spMk id="14" creationId="{4C5D6221-DA7B-4611-AA26-7D8E349FDE96}"/>
          </ac:spMkLst>
        </pc:spChg>
        <pc:spChg chg="del">
          <ac:chgData name="Michelle Burkhardt" userId="73ad0fcd-cb70-41af-868f-b5fd719de050" providerId="ADAL" clId="{E1557C65-CEE4-47AA-88B7-0FBEFAA66B4E}" dt="2021-08-24T21:34:13.747" v="2271"/>
          <ac:spMkLst>
            <pc:docMk/>
            <pc:sldMk cId="293133427" sldId="278"/>
            <ac:spMk id="21" creationId="{7A675F33-98AF-4B83-A3BB-0780A23145E6}"/>
          </ac:spMkLst>
        </pc:spChg>
        <pc:picChg chg="del mod">
          <ac:chgData name="Michelle Burkhardt" userId="73ad0fcd-cb70-41af-868f-b5fd719de050" providerId="ADAL" clId="{E1557C65-CEE4-47AA-88B7-0FBEFAA66B4E}" dt="2021-08-24T21:51:19.233" v="2384" actId="478"/>
          <ac:picMkLst>
            <pc:docMk/>
            <pc:sldMk cId="293133427" sldId="278"/>
            <ac:picMk id="6" creationId="{CFF2F74F-DB8A-4D5F-916C-0FC240CED44A}"/>
          </ac:picMkLst>
        </pc:picChg>
        <pc:picChg chg="add del mod">
          <ac:chgData name="Michelle Burkhardt" userId="73ad0fcd-cb70-41af-868f-b5fd719de050" providerId="ADAL" clId="{E1557C65-CEE4-47AA-88B7-0FBEFAA66B4E}" dt="2022-01-24T16:34:04.819" v="5680" actId="478"/>
          <ac:picMkLst>
            <pc:docMk/>
            <pc:sldMk cId="293133427" sldId="278"/>
            <ac:picMk id="9" creationId="{9B7013A3-E0FF-40CA-9BD3-652810E526DB}"/>
          </ac:picMkLst>
        </pc:picChg>
        <pc:cxnChg chg="del">
          <ac:chgData name="Michelle Burkhardt" userId="73ad0fcd-cb70-41af-868f-b5fd719de050" providerId="ADAL" clId="{E1557C65-CEE4-47AA-88B7-0FBEFAA66B4E}" dt="2021-08-24T21:34:13.747" v="2271"/>
          <ac:cxnSpMkLst>
            <pc:docMk/>
            <pc:sldMk cId="293133427" sldId="278"/>
            <ac:cxnSpMk id="11" creationId="{8FD48FB1-66D8-4676-B0AA-C139A1DB78D1}"/>
          </ac:cxnSpMkLst>
        </pc:cxnChg>
        <pc:cxnChg chg="del">
          <ac:chgData name="Michelle Burkhardt" userId="73ad0fcd-cb70-41af-868f-b5fd719de050" providerId="ADAL" clId="{E1557C65-CEE4-47AA-88B7-0FBEFAA66B4E}" dt="2021-08-24T21:34:13.747" v="2271"/>
          <ac:cxnSpMkLst>
            <pc:docMk/>
            <pc:sldMk cId="293133427" sldId="278"/>
            <ac:cxnSpMk id="13" creationId="{F033F5AE-6728-4F19-8DED-658E674B31B9}"/>
          </ac:cxnSpMkLst>
        </pc:cxnChg>
        <pc:cxnChg chg="del">
          <ac:chgData name="Michelle Burkhardt" userId="73ad0fcd-cb70-41af-868f-b5fd719de050" providerId="ADAL" clId="{E1557C65-CEE4-47AA-88B7-0FBEFAA66B4E}" dt="2021-08-24T21:34:13.747" v="2271"/>
          <ac:cxnSpMkLst>
            <pc:docMk/>
            <pc:sldMk cId="293133427" sldId="278"/>
            <ac:cxnSpMk id="15" creationId="{82C7D74A-18BA-4709-A808-44E8815C4430}"/>
          </ac:cxnSpMkLst>
        </pc:cxnChg>
        <pc:cxnChg chg="del">
          <ac:chgData name="Michelle Burkhardt" userId="73ad0fcd-cb70-41af-868f-b5fd719de050" providerId="ADAL" clId="{E1557C65-CEE4-47AA-88B7-0FBEFAA66B4E}" dt="2021-08-24T21:34:13.747" v="2271"/>
          <ac:cxnSpMkLst>
            <pc:docMk/>
            <pc:sldMk cId="293133427" sldId="278"/>
            <ac:cxnSpMk id="17" creationId="{B5164A3F-1561-4039-8185-AB0EEB713EA7}"/>
          </ac:cxnSpMkLst>
        </pc:cxnChg>
        <pc:cxnChg chg="del">
          <ac:chgData name="Michelle Burkhardt" userId="73ad0fcd-cb70-41af-868f-b5fd719de050" providerId="ADAL" clId="{E1557C65-CEE4-47AA-88B7-0FBEFAA66B4E}" dt="2021-08-24T21:34:13.747" v="2271"/>
          <ac:cxnSpMkLst>
            <pc:docMk/>
            <pc:sldMk cId="293133427" sldId="278"/>
            <ac:cxnSpMk id="19" creationId="{2A35DB53-42BE-460E-9CA1-1294C98463CB}"/>
          </ac:cxnSpMkLst>
        </pc:cxnChg>
      </pc:sldChg>
      <pc:sldChg chg="addSp delSp modSp new mod ord setBg delDesignElem">
        <pc:chgData name="Michelle Burkhardt" userId="73ad0fcd-cb70-41af-868f-b5fd719de050" providerId="ADAL" clId="{E1557C65-CEE4-47AA-88B7-0FBEFAA66B4E}" dt="2022-01-24T16:39:57.418" v="5727" actId="255"/>
        <pc:sldMkLst>
          <pc:docMk/>
          <pc:sldMk cId="3488834817" sldId="279"/>
        </pc:sldMkLst>
        <pc:spChg chg="mod ord">
          <ac:chgData name="Michelle Burkhardt" userId="73ad0fcd-cb70-41af-868f-b5fd719de050" providerId="ADAL" clId="{E1557C65-CEE4-47AA-88B7-0FBEFAA66B4E}" dt="2022-01-24T16:39:07.029" v="5715" actId="26606"/>
          <ac:spMkLst>
            <pc:docMk/>
            <pc:sldMk cId="3488834817" sldId="279"/>
            <ac:spMk id="2" creationId="{B7E8DE76-8CF0-470E-B1B8-00FB67CB8DC9}"/>
          </ac:spMkLst>
        </pc:spChg>
        <pc:spChg chg="add mod">
          <ac:chgData name="Michelle Burkhardt" userId="73ad0fcd-cb70-41af-868f-b5fd719de050" providerId="ADAL" clId="{E1557C65-CEE4-47AA-88B7-0FBEFAA66B4E}" dt="2022-01-24T16:39:36.697" v="5724" actId="14100"/>
          <ac:spMkLst>
            <pc:docMk/>
            <pc:sldMk cId="3488834817" sldId="279"/>
            <ac:spMk id="3" creationId="{89311D0C-4948-4318-B24C-276D46E868F5}"/>
          </ac:spMkLst>
        </pc:spChg>
        <pc:spChg chg="del mod">
          <ac:chgData name="Michelle Burkhardt" userId="73ad0fcd-cb70-41af-868f-b5fd719de050" providerId="ADAL" clId="{E1557C65-CEE4-47AA-88B7-0FBEFAA66B4E}" dt="2021-08-24T20:40:48.673" v="1117" actId="931"/>
          <ac:spMkLst>
            <pc:docMk/>
            <pc:sldMk cId="3488834817" sldId="279"/>
            <ac:spMk id="3" creationId="{DDF05C34-94A1-4451-AA06-3E8C01AD7B55}"/>
          </ac:spMkLst>
        </pc:spChg>
        <pc:spChg chg="add mod">
          <ac:chgData name="Michelle Burkhardt" userId="73ad0fcd-cb70-41af-868f-b5fd719de050" providerId="ADAL" clId="{E1557C65-CEE4-47AA-88B7-0FBEFAA66B4E}" dt="2022-01-24T16:39:57.418" v="5727" actId="255"/>
          <ac:spMkLst>
            <pc:docMk/>
            <pc:sldMk cId="3488834817" sldId="279"/>
            <ac:spMk id="9" creationId="{BAEAD4DE-7437-4B95-8734-B185A2033B8D}"/>
          </ac:spMkLst>
        </pc:spChg>
        <pc:spChg chg="add">
          <ac:chgData name="Michelle Burkhardt" userId="73ad0fcd-cb70-41af-868f-b5fd719de050" providerId="ADAL" clId="{E1557C65-CEE4-47AA-88B7-0FBEFAA66B4E}" dt="2022-01-24T16:39:07.029" v="5715" actId="26606"/>
          <ac:spMkLst>
            <pc:docMk/>
            <pc:sldMk cId="3488834817" sldId="279"/>
            <ac:spMk id="11" creationId="{2A6B319F-86FE-4754-878E-06F0804D882B}"/>
          </ac:spMkLst>
        </pc:spChg>
        <pc:spChg chg="add del">
          <ac:chgData name="Michelle Burkhardt" userId="73ad0fcd-cb70-41af-868f-b5fd719de050" providerId="ADAL" clId="{E1557C65-CEE4-47AA-88B7-0FBEFAA66B4E}" dt="2021-08-24T21:34:13.747" v="2271"/>
          <ac:spMkLst>
            <pc:docMk/>
            <pc:sldMk cId="3488834817" sldId="279"/>
            <ac:spMk id="12" creationId="{8F4E830A-06F9-4EAA-9E65-110CF2421798}"/>
          </ac:spMkLst>
        </pc:spChg>
        <pc:spChg chg="add del">
          <ac:chgData name="Michelle Burkhardt" userId="73ad0fcd-cb70-41af-868f-b5fd719de050" providerId="ADAL" clId="{E1557C65-CEE4-47AA-88B7-0FBEFAA66B4E}" dt="2021-10-12T15:52:48.562" v="3199"/>
          <ac:spMkLst>
            <pc:docMk/>
            <pc:sldMk cId="3488834817" sldId="279"/>
            <ac:spMk id="14" creationId="{234F90F8-688B-4FD8-AFF8-43885F5FF6A8}"/>
          </ac:spMkLst>
        </pc:spChg>
        <pc:spChg chg="add">
          <ac:chgData name="Michelle Burkhardt" userId="73ad0fcd-cb70-41af-868f-b5fd719de050" providerId="ADAL" clId="{E1557C65-CEE4-47AA-88B7-0FBEFAA66B4E}" dt="2022-01-24T16:39:07.029" v="5715" actId="26606"/>
          <ac:spMkLst>
            <pc:docMk/>
            <pc:sldMk cId="3488834817" sldId="279"/>
            <ac:spMk id="16" creationId="{DCF7D1B5-3477-499F-ACC5-2C8B07F4EDB3}"/>
          </ac:spMkLst>
        </pc:spChg>
        <pc:picChg chg="add del mod">
          <ac:chgData name="Michelle Burkhardt" userId="73ad0fcd-cb70-41af-868f-b5fd719de050" providerId="ADAL" clId="{E1557C65-CEE4-47AA-88B7-0FBEFAA66B4E}" dt="2022-01-24T16:38:37.747" v="5714" actId="478"/>
          <ac:picMkLst>
            <pc:docMk/>
            <pc:sldMk cId="3488834817" sldId="279"/>
            <ac:picMk id="5" creationId="{6A191B90-6561-4258-86D3-442EEAE39B1D}"/>
          </ac:picMkLst>
        </pc:picChg>
      </pc:sldChg>
      <pc:sldChg chg="addSp delSp modSp new mod ord setBg setClrOvrMap delDesignElem chgLayout">
        <pc:chgData name="Michelle Burkhardt" userId="73ad0fcd-cb70-41af-868f-b5fd719de050" providerId="ADAL" clId="{E1557C65-CEE4-47AA-88B7-0FBEFAA66B4E}" dt="2022-01-24T16:37:27.262" v="5710" actId="26606"/>
        <pc:sldMkLst>
          <pc:docMk/>
          <pc:sldMk cId="1639017854" sldId="280"/>
        </pc:sldMkLst>
        <pc:spChg chg="add del mod ord">
          <ac:chgData name="Michelle Burkhardt" userId="73ad0fcd-cb70-41af-868f-b5fd719de050" providerId="ADAL" clId="{E1557C65-CEE4-47AA-88B7-0FBEFAA66B4E}" dt="2022-01-24T16:37:27.262" v="5710" actId="26606"/>
          <ac:spMkLst>
            <pc:docMk/>
            <pc:sldMk cId="1639017854" sldId="280"/>
            <ac:spMk id="2" creationId="{808A57FF-3EDB-484C-AEF6-D07CEAC1FFBB}"/>
          </ac:spMkLst>
        </pc:spChg>
        <pc:spChg chg="add del">
          <ac:chgData name="Michelle Burkhardt" userId="73ad0fcd-cb70-41af-868f-b5fd719de050" providerId="ADAL" clId="{E1557C65-CEE4-47AA-88B7-0FBEFAA66B4E}" dt="2021-08-24T21:09:25.930" v="1721" actId="931"/>
          <ac:spMkLst>
            <pc:docMk/>
            <pc:sldMk cId="1639017854" sldId="280"/>
            <ac:spMk id="3" creationId="{9DAAEC79-8299-4DE2-95A5-293D0207F430}"/>
          </ac:spMkLst>
        </pc:spChg>
        <pc:spChg chg="add del mod">
          <ac:chgData name="Michelle Burkhardt" userId="73ad0fcd-cb70-41af-868f-b5fd719de050" providerId="ADAL" clId="{E1557C65-CEE4-47AA-88B7-0FBEFAA66B4E}" dt="2021-08-24T21:32:54.283" v="2259" actId="478"/>
          <ac:spMkLst>
            <pc:docMk/>
            <pc:sldMk cId="1639017854" sldId="280"/>
            <ac:spMk id="8" creationId="{135014D9-8992-405C-8E4F-61C541CE8373}"/>
          </ac:spMkLst>
        </pc:spChg>
        <pc:spChg chg="add mod ord">
          <ac:chgData name="Michelle Burkhardt" userId="73ad0fcd-cb70-41af-868f-b5fd719de050" providerId="ADAL" clId="{E1557C65-CEE4-47AA-88B7-0FBEFAA66B4E}" dt="2022-01-24T16:37:27.262" v="5710" actId="26606"/>
          <ac:spMkLst>
            <pc:docMk/>
            <pc:sldMk cId="1639017854" sldId="280"/>
            <ac:spMk id="11" creationId="{031D90BC-8DFA-4AE0-9883-3C2BC02A65EC}"/>
          </ac:spMkLst>
        </pc:spChg>
        <pc:spChg chg="add del">
          <ac:chgData name="Michelle Burkhardt" userId="73ad0fcd-cb70-41af-868f-b5fd719de050" providerId="ADAL" clId="{E1557C65-CEE4-47AA-88B7-0FBEFAA66B4E}" dt="2021-10-12T16:10:27.126" v="3364" actId="26606"/>
          <ac:spMkLst>
            <pc:docMk/>
            <pc:sldMk cId="1639017854" sldId="280"/>
            <ac:spMk id="13" creationId="{3F7D26C8-96ED-46E3-BD94-C1608C54C36B}"/>
          </ac:spMkLst>
        </pc:spChg>
        <pc:spChg chg="add del">
          <ac:chgData name="Michelle Burkhardt" userId="73ad0fcd-cb70-41af-868f-b5fd719de050" providerId="ADAL" clId="{E1557C65-CEE4-47AA-88B7-0FBEFAA66B4E}" dt="2021-08-24T21:34:13.747" v="2271"/>
          <ac:spMkLst>
            <pc:docMk/>
            <pc:sldMk cId="1639017854" sldId="280"/>
            <ac:spMk id="14" creationId="{8F4E830A-06F9-4EAA-9E65-110CF2421798}"/>
          </ac:spMkLst>
        </pc:spChg>
        <pc:spChg chg="add del">
          <ac:chgData name="Michelle Burkhardt" userId="73ad0fcd-cb70-41af-868f-b5fd719de050" providerId="ADAL" clId="{E1557C65-CEE4-47AA-88B7-0FBEFAA66B4E}" dt="2021-10-25T19:27:02.189" v="4674"/>
          <ac:spMkLst>
            <pc:docMk/>
            <pc:sldMk cId="1639017854" sldId="280"/>
            <ac:spMk id="15" creationId="{72319FFA-0E4F-4E0B-BEBA-A9DD4B41AAE9}"/>
          </ac:spMkLst>
        </pc:spChg>
        <pc:spChg chg="add del">
          <ac:chgData name="Michelle Burkhardt" userId="73ad0fcd-cb70-41af-868f-b5fd719de050" providerId="ADAL" clId="{E1557C65-CEE4-47AA-88B7-0FBEFAA66B4E}" dt="2021-10-12T15:52:48.562" v="3199"/>
          <ac:spMkLst>
            <pc:docMk/>
            <pc:sldMk cId="1639017854" sldId="280"/>
            <ac:spMk id="16" creationId="{94DBFBD2-23B9-4007-B82F-D0C394407024}"/>
          </ac:spMkLst>
        </pc:spChg>
        <pc:spChg chg="add del">
          <ac:chgData name="Michelle Burkhardt" userId="73ad0fcd-cb70-41af-868f-b5fd719de050" providerId="ADAL" clId="{E1557C65-CEE4-47AA-88B7-0FBEFAA66B4E}" dt="2021-10-25T19:27:45.967" v="4676" actId="26606"/>
          <ac:spMkLst>
            <pc:docMk/>
            <pc:sldMk cId="1639017854" sldId="280"/>
            <ac:spMk id="17" creationId="{7082EDE4-622F-4DCE-9A45-FF343F4DA824}"/>
          </ac:spMkLst>
        </pc:spChg>
        <pc:spChg chg="add del">
          <ac:chgData name="Michelle Burkhardt" userId="73ad0fcd-cb70-41af-868f-b5fd719de050" providerId="ADAL" clId="{E1557C65-CEE4-47AA-88B7-0FBEFAA66B4E}" dt="2021-10-12T16:10:27.126" v="3364" actId="26606"/>
          <ac:spMkLst>
            <pc:docMk/>
            <pc:sldMk cId="1639017854" sldId="280"/>
            <ac:spMk id="18" creationId="{13EEA0A9-F720-41ED-8EBA-2A10A664FDE1}"/>
          </ac:spMkLst>
        </pc:spChg>
        <pc:spChg chg="add del">
          <ac:chgData name="Michelle Burkhardt" userId="73ad0fcd-cb70-41af-868f-b5fd719de050" providerId="ADAL" clId="{E1557C65-CEE4-47AA-88B7-0FBEFAA66B4E}" dt="2021-10-25T19:27:50.167" v="4678" actId="26606"/>
          <ac:spMkLst>
            <pc:docMk/>
            <pc:sldMk cId="1639017854" sldId="280"/>
            <ac:spMk id="19" creationId="{4F41E361-7477-492F-87E9-CA93947A3239}"/>
          </ac:spMkLst>
        </pc:spChg>
        <pc:spChg chg="add del">
          <ac:chgData name="Michelle Burkhardt" userId="73ad0fcd-cb70-41af-868f-b5fd719de050" providerId="ADAL" clId="{E1557C65-CEE4-47AA-88B7-0FBEFAA66B4E}" dt="2021-10-12T16:10:27.126" v="3364" actId="26606"/>
          <ac:spMkLst>
            <pc:docMk/>
            <pc:sldMk cId="1639017854" sldId="280"/>
            <ac:spMk id="20" creationId="{03B27569-6089-4DC0-93E0-F3F6E1E93CC1}"/>
          </ac:spMkLst>
        </pc:spChg>
        <pc:spChg chg="add del">
          <ac:chgData name="Michelle Burkhardt" userId="73ad0fcd-cb70-41af-868f-b5fd719de050" providerId="ADAL" clId="{E1557C65-CEE4-47AA-88B7-0FBEFAA66B4E}" dt="2021-10-25T19:27:50.167" v="4678" actId="26606"/>
          <ac:spMkLst>
            <pc:docMk/>
            <pc:sldMk cId="1639017854" sldId="280"/>
            <ac:spMk id="21" creationId="{EE8F665C-E268-491B-8A95-56CB6B4FC5ED}"/>
          </ac:spMkLst>
        </pc:spChg>
        <pc:spChg chg="add del">
          <ac:chgData name="Michelle Burkhardt" userId="73ad0fcd-cb70-41af-868f-b5fd719de050" providerId="ADAL" clId="{E1557C65-CEE4-47AA-88B7-0FBEFAA66B4E}" dt="2021-10-12T16:19:20.779" v="3424"/>
          <ac:spMkLst>
            <pc:docMk/>
            <pc:sldMk cId="1639017854" sldId="280"/>
            <ac:spMk id="22" creationId="{A416E3E5-5186-46A4-AFBD-337387D3163D}"/>
          </ac:spMkLst>
        </pc:spChg>
        <pc:spChg chg="add del">
          <ac:chgData name="Michelle Burkhardt" userId="73ad0fcd-cb70-41af-868f-b5fd719de050" providerId="ADAL" clId="{E1557C65-CEE4-47AA-88B7-0FBEFAA66B4E}" dt="2021-10-12T16:19:20.779" v="3424"/>
          <ac:spMkLst>
            <pc:docMk/>
            <pc:sldMk cId="1639017854" sldId="280"/>
            <ac:spMk id="23" creationId="{7B8FAACC-353E-4F84-BA62-A5514185D9A9}"/>
          </ac:spMkLst>
        </pc:spChg>
        <pc:spChg chg="add del">
          <ac:chgData name="Michelle Burkhardt" userId="73ad0fcd-cb70-41af-868f-b5fd719de050" providerId="ADAL" clId="{E1557C65-CEE4-47AA-88B7-0FBEFAA66B4E}" dt="2021-10-25T19:27:57.358" v="4680" actId="26606"/>
          <ac:spMkLst>
            <pc:docMk/>
            <pc:sldMk cId="1639017854" sldId="280"/>
            <ac:spMk id="24" creationId="{7082EDE4-622F-4DCE-9A45-FF343F4DA824}"/>
          </ac:spMkLst>
        </pc:spChg>
        <pc:spChg chg="add del">
          <ac:chgData name="Michelle Burkhardt" userId="73ad0fcd-cb70-41af-868f-b5fd719de050" providerId="ADAL" clId="{E1557C65-CEE4-47AA-88B7-0FBEFAA66B4E}" dt="2021-10-25T19:28:01.926" v="4682" actId="26606"/>
          <ac:spMkLst>
            <pc:docMk/>
            <pc:sldMk cId="1639017854" sldId="280"/>
            <ac:spMk id="26" creationId="{5DECD56C-FF89-48FE-A3C5-9D8B341854CD}"/>
          </ac:spMkLst>
        </pc:spChg>
        <pc:spChg chg="add del">
          <ac:chgData name="Michelle Burkhardt" userId="73ad0fcd-cb70-41af-868f-b5fd719de050" providerId="ADAL" clId="{E1557C65-CEE4-47AA-88B7-0FBEFAA66B4E}" dt="2021-10-25T19:28:01.926" v="4682" actId="26606"/>
          <ac:spMkLst>
            <pc:docMk/>
            <pc:sldMk cId="1639017854" sldId="280"/>
            <ac:spMk id="27" creationId="{9C581D33-59DD-4E2E-83E1-EC7AECD501E7}"/>
          </ac:spMkLst>
        </pc:spChg>
        <pc:spChg chg="add del">
          <ac:chgData name="Michelle Burkhardt" userId="73ad0fcd-cb70-41af-868f-b5fd719de050" providerId="ADAL" clId="{E1557C65-CEE4-47AA-88B7-0FBEFAA66B4E}" dt="2021-10-25T19:28:01.926" v="4682" actId="26606"/>
          <ac:spMkLst>
            <pc:docMk/>
            <pc:sldMk cId="1639017854" sldId="280"/>
            <ac:spMk id="28" creationId="{E3777CD7-95C1-45EB-91AE-369E6C965649}"/>
          </ac:spMkLst>
        </pc:spChg>
        <pc:spChg chg="add del">
          <ac:chgData name="Michelle Burkhardt" userId="73ad0fcd-cb70-41af-868f-b5fd719de050" providerId="ADAL" clId="{E1557C65-CEE4-47AA-88B7-0FBEFAA66B4E}" dt="2022-01-24T16:37:27.247" v="5709" actId="26606"/>
          <ac:spMkLst>
            <pc:docMk/>
            <pc:sldMk cId="1639017854" sldId="280"/>
            <ac:spMk id="29" creationId="{179F7551-E956-43CB-8F36-268A5DA443BE}"/>
          </ac:spMkLst>
        </pc:spChg>
        <pc:spChg chg="add del">
          <ac:chgData name="Michelle Burkhardt" userId="73ad0fcd-cb70-41af-868f-b5fd719de050" providerId="ADAL" clId="{E1557C65-CEE4-47AA-88B7-0FBEFAA66B4E}" dt="2021-10-25T19:28:05.086" v="4684" actId="26606"/>
          <ac:spMkLst>
            <pc:docMk/>
            <pc:sldMk cId="1639017854" sldId="280"/>
            <ac:spMk id="30" creationId="{4F41E361-7477-492F-87E9-CA93947A3239}"/>
          </ac:spMkLst>
        </pc:spChg>
        <pc:spChg chg="add del">
          <ac:chgData name="Michelle Burkhardt" userId="73ad0fcd-cb70-41af-868f-b5fd719de050" providerId="ADAL" clId="{E1557C65-CEE4-47AA-88B7-0FBEFAA66B4E}" dt="2021-10-25T19:28:05.086" v="4684" actId="26606"/>
          <ac:spMkLst>
            <pc:docMk/>
            <pc:sldMk cId="1639017854" sldId="280"/>
            <ac:spMk id="31" creationId="{EE8F665C-E268-491B-8A95-56CB6B4FC5ED}"/>
          </ac:spMkLst>
        </pc:spChg>
        <pc:spChg chg="add del">
          <ac:chgData name="Michelle Burkhardt" userId="73ad0fcd-cb70-41af-868f-b5fd719de050" providerId="ADAL" clId="{E1557C65-CEE4-47AA-88B7-0FBEFAA66B4E}" dt="2022-01-24T16:37:27.247" v="5709" actId="26606"/>
          <ac:spMkLst>
            <pc:docMk/>
            <pc:sldMk cId="1639017854" sldId="280"/>
            <ac:spMk id="32" creationId="{80677D43-DB57-4254-BD60-C0C10917DBC4}"/>
          </ac:spMkLst>
        </pc:spChg>
        <pc:spChg chg="add del">
          <ac:chgData name="Michelle Burkhardt" userId="73ad0fcd-cb70-41af-868f-b5fd719de050" providerId="ADAL" clId="{E1557C65-CEE4-47AA-88B7-0FBEFAA66B4E}" dt="2021-11-04T12:32:46.141" v="4703"/>
          <ac:spMkLst>
            <pc:docMk/>
            <pc:sldMk cId="1639017854" sldId="280"/>
            <ac:spMk id="33" creationId="{7082EDE4-622F-4DCE-9A45-FF343F4DA824}"/>
          </ac:spMkLst>
        </pc:spChg>
        <pc:spChg chg="add del">
          <ac:chgData name="Michelle Burkhardt" userId="73ad0fcd-cb70-41af-868f-b5fd719de050" providerId="ADAL" clId="{E1557C65-CEE4-47AA-88B7-0FBEFAA66B4E}" dt="2022-01-24T16:37:27.247" v="5709" actId="26606"/>
          <ac:spMkLst>
            <pc:docMk/>
            <pc:sldMk cId="1639017854" sldId="280"/>
            <ac:spMk id="34" creationId="{DF0924E5-8F0D-47CB-B59E-155AFCF8C3CB}"/>
          </ac:spMkLst>
        </pc:spChg>
        <pc:spChg chg="add">
          <ac:chgData name="Michelle Burkhardt" userId="73ad0fcd-cb70-41af-868f-b5fd719de050" providerId="ADAL" clId="{E1557C65-CEE4-47AA-88B7-0FBEFAA66B4E}" dt="2022-01-24T16:37:27.262" v="5710" actId="26606"/>
          <ac:spMkLst>
            <pc:docMk/>
            <pc:sldMk cId="1639017854" sldId="280"/>
            <ac:spMk id="36" creationId="{8C3DEBB2-D54E-470C-86B3-631BDDF6CCA6}"/>
          </ac:spMkLst>
        </pc:spChg>
        <pc:spChg chg="add">
          <ac:chgData name="Michelle Burkhardt" userId="73ad0fcd-cb70-41af-868f-b5fd719de050" providerId="ADAL" clId="{E1557C65-CEE4-47AA-88B7-0FBEFAA66B4E}" dt="2022-01-24T16:37:27.262" v="5710" actId="26606"/>
          <ac:spMkLst>
            <pc:docMk/>
            <pc:sldMk cId="1639017854" sldId="280"/>
            <ac:spMk id="37" creationId="{268033CC-D08D-4609-83FF-2537764F4F55}"/>
          </ac:spMkLst>
        </pc:spChg>
        <pc:grpChg chg="add del">
          <ac:chgData name="Michelle Burkhardt" userId="73ad0fcd-cb70-41af-868f-b5fd719de050" providerId="ADAL" clId="{E1557C65-CEE4-47AA-88B7-0FBEFAA66B4E}" dt="2021-08-24T21:08:50.941" v="1719" actId="26606"/>
          <ac:grpSpMkLst>
            <pc:docMk/>
            <pc:sldMk cId="1639017854" sldId="280"/>
            <ac:grpSpMk id="10" creationId="{12D8CD66-6E34-4232-868C-F61EC84AFC0B}"/>
          </ac:grpSpMkLst>
        </pc:grpChg>
        <pc:picChg chg="add del mod">
          <ac:chgData name="Michelle Burkhardt" userId="73ad0fcd-cb70-41af-868f-b5fd719de050" providerId="ADAL" clId="{E1557C65-CEE4-47AA-88B7-0FBEFAA66B4E}" dt="2021-08-24T21:08:52.667" v="1720" actId="931"/>
          <ac:picMkLst>
            <pc:docMk/>
            <pc:sldMk cId="1639017854" sldId="280"/>
            <ac:picMk id="5" creationId="{BCD241F3-3E36-49BD-8ECA-8BDD0B0F9EAB}"/>
          </ac:picMkLst>
        </pc:picChg>
        <pc:picChg chg="add del mod ord">
          <ac:chgData name="Michelle Burkhardt" userId="73ad0fcd-cb70-41af-868f-b5fd719de050" providerId="ADAL" clId="{E1557C65-CEE4-47AA-88B7-0FBEFAA66B4E}" dt="2022-01-24T16:36:39.944" v="5706" actId="478"/>
          <ac:picMkLst>
            <pc:docMk/>
            <pc:sldMk cId="1639017854" sldId="280"/>
            <ac:picMk id="7" creationId="{D77E166B-108E-4F47-AED6-A1E34C1F3868}"/>
          </ac:picMkLst>
        </pc:picChg>
        <pc:cxnChg chg="add del">
          <ac:chgData name="Michelle Burkhardt" userId="73ad0fcd-cb70-41af-868f-b5fd719de050" providerId="ADAL" clId="{E1557C65-CEE4-47AA-88B7-0FBEFAA66B4E}" dt="2022-01-24T16:36:54.111" v="5707" actId="700"/>
          <ac:cxnSpMkLst>
            <pc:docMk/>
            <pc:sldMk cId="1639017854" sldId="280"/>
            <ac:cxnSpMk id="25" creationId="{E4A809D5-3600-46D4-A466-67F2349A54FB}"/>
          </ac:cxnSpMkLst>
        </pc:cxnChg>
      </pc:sldChg>
      <pc:sldChg chg="addSp delSp modSp new mod ord setBg delDesignElem chgLayout">
        <pc:chgData name="Michelle Burkhardt" userId="73ad0fcd-cb70-41af-868f-b5fd719de050" providerId="ADAL" clId="{E1557C65-CEE4-47AA-88B7-0FBEFAA66B4E}" dt="2022-01-24T16:38:25.480" v="5713" actId="26606"/>
        <pc:sldMkLst>
          <pc:docMk/>
          <pc:sldMk cId="1629029274" sldId="281"/>
        </pc:sldMkLst>
        <pc:spChg chg="mod ord">
          <ac:chgData name="Michelle Burkhardt" userId="73ad0fcd-cb70-41af-868f-b5fd719de050" providerId="ADAL" clId="{E1557C65-CEE4-47AA-88B7-0FBEFAA66B4E}" dt="2022-01-24T16:38:25.480" v="5713" actId="26606"/>
          <ac:spMkLst>
            <pc:docMk/>
            <pc:sldMk cId="1629029274" sldId="281"/>
            <ac:spMk id="2" creationId="{F632DB79-B5A7-44C6-824A-C5656A1D3353}"/>
          </ac:spMkLst>
        </pc:spChg>
        <pc:spChg chg="del">
          <ac:chgData name="Michelle Burkhardt" userId="73ad0fcd-cb70-41af-868f-b5fd719de050" providerId="ADAL" clId="{E1557C65-CEE4-47AA-88B7-0FBEFAA66B4E}" dt="2021-08-24T21:23:03.644" v="2027"/>
          <ac:spMkLst>
            <pc:docMk/>
            <pc:sldMk cId="1629029274" sldId="281"/>
            <ac:spMk id="3" creationId="{4B7EC96C-322C-4D8D-A6E1-A5718272A177}"/>
          </ac:spMkLst>
        </pc:spChg>
        <pc:spChg chg="add mod">
          <ac:chgData name="Michelle Burkhardt" userId="73ad0fcd-cb70-41af-868f-b5fd719de050" providerId="ADAL" clId="{E1557C65-CEE4-47AA-88B7-0FBEFAA66B4E}" dt="2022-01-24T16:38:25.480" v="5713" actId="26606"/>
          <ac:spMkLst>
            <pc:docMk/>
            <pc:sldMk cId="1629029274" sldId="281"/>
            <ac:spMk id="3" creationId="{B7F7ACB9-376B-436A-81C4-43459F90843E}"/>
          </ac:spMkLst>
        </pc:spChg>
        <pc:spChg chg="add del mod">
          <ac:chgData name="Michelle Burkhardt" userId="73ad0fcd-cb70-41af-868f-b5fd719de050" providerId="ADAL" clId="{E1557C65-CEE4-47AA-88B7-0FBEFAA66B4E}" dt="2021-10-12T16:11:03.741" v="3371" actId="26606"/>
          <ac:spMkLst>
            <pc:docMk/>
            <pc:sldMk cId="1629029274" sldId="281"/>
            <ac:spMk id="4" creationId="{F352AE0B-A492-4017-A7C8-774E9BFA7F6C}"/>
          </ac:spMkLst>
        </pc:spChg>
        <pc:spChg chg="add del">
          <ac:chgData name="Michelle Burkhardt" userId="73ad0fcd-cb70-41af-868f-b5fd719de050" providerId="ADAL" clId="{E1557C65-CEE4-47AA-88B7-0FBEFAA66B4E}" dt="2021-08-24T21:34:13.747" v="2271"/>
          <ac:spMkLst>
            <pc:docMk/>
            <pc:sldMk cId="1629029274" sldId="281"/>
            <ac:spMk id="11" creationId="{8F4E830A-06F9-4EAA-9E65-110CF2421798}"/>
          </ac:spMkLst>
        </pc:spChg>
        <pc:spChg chg="add">
          <ac:chgData name="Michelle Burkhardt" userId="73ad0fcd-cb70-41af-868f-b5fd719de050" providerId="ADAL" clId="{E1557C65-CEE4-47AA-88B7-0FBEFAA66B4E}" dt="2022-01-24T16:38:25.480" v="5713" actId="26606"/>
          <ac:spMkLst>
            <pc:docMk/>
            <pc:sldMk cId="1629029274" sldId="281"/>
            <ac:spMk id="16" creationId="{257363FD-7E77-4145-9483-331A807ADF0E}"/>
          </ac:spMkLst>
        </pc:spChg>
        <pc:graphicFrameChg chg="add del">
          <ac:chgData name="Michelle Burkhardt" userId="73ad0fcd-cb70-41af-868f-b5fd719de050" providerId="ADAL" clId="{E1557C65-CEE4-47AA-88B7-0FBEFAA66B4E}" dt="2021-10-12T16:11:03.705" v="3370" actId="26606"/>
          <ac:graphicFrameMkLst>
            <pc:docMk/>
            <pc:sldMk cId="1629029274" sldId="281"/>
            <ac:graphicFrameMk id="8" creationId="{38832EBD-94BA-4704-B8F9-18FCBE58AD81}"/>
          </ac:graphicFrameMkLst>
        </pc:graphicFrameChg>
        <pc:graphicFrameChg chg="add mod ord modGraphic">
          <ac:chgData name="Michelle Burkhardt" userId="73ad0fcd-cb70-41af-868f-b5fd719de050" providerId="ADAL" clId="{E1557C65-CEE4-47AA-88B7-0FBEFAA66B4E}" dt="2022-01-24T16:38:25.480" v="5713" actId="26606"/>
          <ac:graphicFrameMkLst>
            <pc:docMk/>
            <pc:sldMk cId="1629029274" sldId="281"/>
            <ac:graphicFrameMk id="10" creationId="{273CE94C-0C0D-4008-9E7D-4EDE9050599D}"/>
          </ac:graphicFrameMkLst>
        </pc:graphicFrameChg>
        <pc:picChg chg="add del mod ord">
          <ac:chgData name="Michelle Burkhardt" userId="73ad0fcd-cb70-41af-868f-b5fd719de050" providerId="ADAL" clId="{E1557C65-CEE4-47AA-88B7-0FBEFAA66B4E}" dt="2022-01-24T16:38:10.324" v="5711" actId="478"/>
          <ac:picMkLst>
            <pc:docMk/>
            <pc:sldMk cId="1629029274" sldId="281"/>
            <ac:picMk id="6" creationId="{29899F15-847C-4E9C-87D0-8933C37E6B39}"/>
          </ac:picMkLst>
        </pc:picChg>
        <pc:picChg chg="add">
          <ac:chgData name="Michelle Burkhardt" userId="73ad0fcd-cb70-41af-868f-b5fd719de050" providerId="ADAL" clId="{E1557C65-CEE4-47AA-88B7-0FBEFAA66B4E}" dt="2022-01-24T16:38:25.480" v="5713" actId="26606"/>
          <ac:picMkLst>
            <pc:docMk/>
            <pc:sldMk cId="1629029274" sldId="281"/>
            <ac:picMk id="12" creationId="{4FA874B8-4CD4-4511-A095-02A0B472722E}"/>
          </ac:picMkLst>
        </pc:picChg>
      </pc:sldChg>
      <pc:sldChg chg="new del">
        <pc:chgData name="Michelle Burkhardt" userId="73ad0fcd-cb70-41af-868f-b5fd719de050" providerId="ADAL" clId="{E1557C65-CEE4-47AA-88B7-0FBEFAA66B4E}" dt="2021-08-24T22:17:59.083" v="2693" actId="47"/>
        <pc:sldMkLst>
          <pc:docMk/>
          <pc:sldMk cId="1979923387" sldId="282"/>
        </pc:sldMkLst>
      </pc:sldChg>
      <pc:sldChg chg="addSp delSp modSp new mod ord setBg modClrScheme setClrOvrMap delDesignElem chgLayout">
        <pc:chgData name="Michelle Burkhardt" userId="73ad0fcd-cb70-41af-868f-b5fd719de050" providerId="ADAL" clId="{E1557C65-CEE4-47AA-88B7-0FBEFAA66B4E}" dt="2022-01-11T14:24:49.500" v="5177"/>
        <pc:sldMkLst>
          <pc:docMk/>
          <pc:sldMk cId="2824896787" sldId="282"/>
        </pc:sldMkLst>
        <pc:spChg chg="mod ord">
          <ac:chgData name="Michelle Burkhardt" userId="73ad0fcd-cb70-41af-868f-b5fd719de050" providerId="ADAL" clId="{E1557C65-CEE4-47AA-88B7-0FBEFAA66B4E}" dt="2022-01-11T14:24:49.500" v="5177"/>
          <ac:spMkLst>
            <pc:docMk/>
            <pc:sldMk cId="2824896787" sldId="282"/>
            <ac:spMk id="2" creationId="{B44BF3C2-569D-4AD4-A66B-171F18373483}"/>
          </ac:spMkLst>
        </pc:spChg>
        <pc:spChg chg="del mod ord">
          <ac:chgData name="Michelle Burkhardt" userId="73ad0fcd-cb70-41af-868f-b5fd719de050" providerId="ADAL" clId="{E1557C65-CEE4-47AA-88B7-0FBEFAA66B4E}" dt="2021-10-12T15:49:09.544" v="3149" actId="26606"/>
          <ac:spMkLst>
            <pc:docMk/>
            <pc:sldMk cId="2824896787" sldId="282"/>
            <ac:spMk id="3" creationId="{DEAC72D0-29DA-459B-9AAD-CD7FCFD84C9E}"/>
          </ac:spMkLst>
        </pc:spChg>
        <pc:spChg chg="del mod ord">
          <ac:chgData name="Michelle Burkhardt" userId="73ad0fcd-cb70-41af-868f-b5fd719de050" providerId="ADAL" clId="{E1557C65-CEE4-47AA-88B7-0FBEFAA66B4E}" dt="2021-10-12T15:48:08.091" v="3048" actId="700"/>
          <ac:spMkLst>
            <pc:docMk/>
            <pc:sldMk cId="2824896787" sldId="282"/>
            <ac:spMk id="4" creationId="{C40A98F3-6C15-4B67-87EC-6DB69DECDD40}"/>
          </ac:spMkLst>
        </pc:spChg>
        <pc:spChg chg="del mod">
          <ac:chgData name="Michelle Burkhardt" userId="73ad0fcd-cb70-41af-868f-b5fd719de050" providerId="ADAL" clId="{E1557C65-CEE4-47AA-88B7-0FBEFAA66B4E}" dt="2021-10-12T15:48:08.091" v="3048" actId="700"/>
          <ac:spMkLst>
            <pc:docMk/>
            <pc:sldMk cId="2824896787" sldId="282"/>
            <ac:spMk id="5" creationId="{820F8215-C11B-4B0D-849C-6CFFEFD91D00}"/>
          </ac:spMkLst>
        </pc:spChg>
        <pc:spChg chg="del">
          <ac:chgData name="Michelle Burkhardt" userId="73ad0fcd-cb70-41af-868f-b5fd719de050" providerId="ADAL" clId="{E1557C65-CEE4-47AA-88B7-0FBEFAA66B4E}" dt="2021-10-12T15:48:08.091" v="3048" actId="700"/>
          <ac:spMkLst>
            <pc:docMk/>
            <pc:sldMk cId="2824896787" sldId="282"/>
            <ac:spMk id="6" creationId="{DFC7E6EF-EDAF-4B8B-8AC3-7C75DE503924}"/>
          </ac:spMkLst>
        </pc:spChg>
        <pc:spChg chg="add del">
          <ac:chgData name="Michelle Burkhardt" userId="73ad0fcd-cb70-41af-868f-b5fd719de050" providerId="ADAL" clId="{E1557C65-CEE4-47AA-88B7-0FBEFAA66B4E}" dt="2021-10-25T19:25:00.732" v="4663" actId="26606"/>
          <ac:spMkLst>
            <pc:docMk/>
            <pc:sldMk cId="2824896787" sldId="282"/>
            <ac:spMk id="9" creationId="{D0D45553-91A4-480A-9577-0E0FC0D919B9}"/>
          </ac:spMkLst>
        </pc:spChg>
        <pc:spChg chg="add del">
          <ac:chgData name="Michelle Burkhardt" userId="73ad0fcd-cb70-41af-868f-b5fd719de050" providerId="ADAL" clId="{E1557C65-CEE4-47AA-88B7-0FBEFAA66B4E}" dt="2021-10-25T19:25:00.732" v="4663" actId="26606"/>
          <ac:spMkLst>
            <pc:docMk/>
            <pc:sldMk cId="2824896787" sldId="282"/>
            <ac:spMk id="10" creationId="{D240F8A8-FEA1-42C2-B259-27A9351279BD}"/>
          </ac:spMkLst>
        </pc:spChg>
        <pc:spChg chg="add del">
          <ac:chgData name="Michelle Burkhardt" userId="73ad0fcd-cb70-41af-868f-b5fd719de050" providerId="ADAL" clId="{E1557C65-CEE4-47AA-88B7-0FBEFAA66B4E}" dt="2021-10-12T15:50:32.433" v="3173" actId="26606"/>
          <ac:spMkLst>
            <pc:docMk/>
            <pc:sldMk cId="2824896787" sldId="282"/>
            <ac:spMk id="12" creationId="{903EC245-C9B2-41DB-AC99-41DB7FC148D7}"/>
          </ac:spMkLst>
        </pc:spChg>
        <pc:spChg chg="add del">
          <ac:chgData name="Michelle Burkhardt" userId="73ad0fcd-cb70-41af-868f-b5fd719de050" providerId="ADAL" clId="{E1557C65-CEE4-47AA-88B7-0FBEFAA66B4E}" dt="2021-10-12T15:50:32.433" v="3173" actId="26606"/>
          <ac:spMkLst>
            <pc:docMk/>
            <pc:sldMk cId="2824896787" sldId="282"/>
            <ac:spMk id="14" creationId="{DD006CB6-41D0-433B-A9A4-C3C0695FD141}"/>
          </ac:spMkLst>
        </pc:spChg>
        <pc:spChg chg="add del">
          <ac:chgData name="Michelle Burkhardt" userId="73ad0fcd-cb70-41af-868f-b5fd719de050" providerId="ADAL" clId="{E1557C65-CEE4-47AA-88B7-0FBEFAA66B4E}" dt="2021-10-12T15:50:32.433" v="3173" actId="26606"/>
          <ac:spMkLst>
            <pc:docMk/>
            <pc:sldMk cId="2824896787" sldId="282"/>
            <ac:spMk id="16" creationId="{6B085380-27CE-4E71-AA77-81E6A0399166}"/>
          </ac:spMkLst>
        </pc:spChg>
        <pc:spChg chg="add del">
          <ac:chgData name="Michelle Burkhardt" userId="73ad0fcd-cb70-41af-868f-b5fd719de050" providerId="ADAL" clId="{E1557C65-CEE4-47AA-88B7-0FBEFAA66B4E}" dt="2021-10-12T15:50:34.251" v="3175" actId="26606"/>
          <ac:spMkLst>
            <pc:docMk/>
            <pc:sldMk cId="2824896787" sldId="282"/>
            <ac:spMk id="18" creationId="{CE471017-3497-4F9F-A862-BA1016D13A07}"/>
          </ac:spMkLst>
        </pc:spChg>
        <pc:spChg chg="add del">
          <ac:chgData name="Michelle Burkhardt" userId="73ad0fcd-cb70-41af-868f-b5fd719de050" providerId="ADAL" clId="{E1557C65-CEE4-47AA-88B7-0FBEFAA66B4E}" dt="2021-10-12T15:50:34.251" v="3175" actId="26606"/>
          <ac:spMkLst>
            <pc:docMk/>
            <pc:sldMk cId="2824896787" sldId="282"/>
            <ac:spMk id="19" creationId="{6E7BB245-1516-48B9-8C45-E83FC9BF66E6}"/>
          </ac:spMkLst>
        </pc:spChg>
        <pc:spChg chg="add del">
          <ac:chgData name="Michelle Burkhardt" userId="73ad0fcd-cb70-41af-868f-b5fd719de050" providerId="ADAL" clId="{E1557C65-CEE4-47AA-88B7-0FBEFAA66B4E}" dt="2021-10-12T15:50:34.251" v="3175" actId="26606"/>
          <ac:spMkLst>
            <pc:docMk/>
            <pc:sldMk cId="2824896787" sldId="282"/>
            <ac:spMk id="20" creationId="{762C5FF7-82FA-4981-A20D-264C4BBF1800}"/>
          </ac:spMkLst>
        </pc:spChg>
        <pc:spChg chg="add del">
          <ac:chgData name="Michelle Burkhardt" userId="73ad0fcd-cb70-41af-868f-b5fd719de050" providerId="ADAL" clId="{E1557C65-CEE4-47AA-88B7-0FBEFAA66B4E}" dt="2021-10-12T15:50:50.616" v="3177" actId="26606"/>
          <ac:spMkLst>
            <pc:docMk/>
            <pc:sldMk cId="2824896787" sldId="282"/>
            <ac:spMk id="22" creationId="{903EC245-C9B2-41DB-AC99-41DB7FC148D7}"/>
          </ac:spMkLst>
        </pc:spChg>
        <pc:spChg chg="add del">
          <ac:chgData name="Michelle Burkhardt" userId="73ad0fcd-cb70-41af-868f-b5fd719de050" providerId="ADAL" clId="{E1557C65-CEE4-47AA-88B7-0FBEFAA66B4E}" dt="2021-10-12T15:50:50.616" v="3177" actId="26606"/>
          <ac:spMkLst>
            <pc:docMk/>
            <pc:sldMk cId="2824896787" sldId="282"/>
            <ac:spMk id="23" creationId="{DD006CB6-41D0-433B-A9A4-C3C0695FD141}"/>
          </ac:spMkLst>
        </pc:spChg>
        <pc:spChg chg="add del">
          <ac:chgData name="Michelle Burkhardt" userId="73ad0fcd-cb70-41af-868f-b5fd719de050" providerId="ADAL" clId="{E1557C65-CEE4-47AA-88B7-0FBEFAA66B4E}" dt="2021-10-12T15:50:50.616" v="3177" actId="26606"/>
          <ac:spMkLst>
            <pc:docMk/>
            <pc:sldMk cId="2824896787" sldId="282"/>
            <ac:spMk id="24" creationId="{6B085380-27CE-4E71-AA77-81E6A0399166}"/>
          </ac:spMkLst>
        </pc:spChg>
        <pc:spChg chg="add del">
          <ac:chgData name="Michelle Burkhardt" userId="73ad0fcd-cb70-41af-868f-b5fd719de050" providerId="ADAL" clId="{E1557C65-CEE4-47AA-88B7-0FBEFAA66B4E}" dt="2021-10-12T15:51:34.214" v="3191" actId="26606"/>
          <ac:spMkLst>
            <pc:docMk/>
            <pc:sldMk cId="2824896787" sldId="282"/>
            <ac:spMk id="26" creationId="{02AA7DAC-63E3-4363-B392-928A4B435516}"/>
          </ac:spMkLst>
        </pc:spChg>
        <pc:spChg chg="add del">
          <ac:chgData name="Michelle Burkhardt" userId="73ad0fcd-cb70-41af-868f-b5fd719de050" providerId="ADAL" clId="{E1557C65-CEE4-47AA-88B7-0FBEFAA66B4E}" dt="2021-10-12T15:51:34.214" v="3191" actId="26606"/>
          <ac:spMkLst>
            <pc:docMk/>
            <pc:sldMk cId="2824896787" sldId="282"/>
            <ac:spMk id="27" creationId="{FDE7E7E2-5444-4DE5-831F-A402D84ADFF6}"/>
          </ac:spMkLst>
        </pc:spChg>
        <pc:spChg chg="add del">
          <ac:chgData name="Michelle Burkhardt" userId="73ad0fcd-cb70-41af-868f-b5fd719de050" providerId="ADAL" clId="{E1557C65-CEE4-47AA-88B7-0FBEFAA66B4E}" dt="2021-10-12T15:51:34.214" v="3191" actId="26606"/>
          <ac:spMkLst>
            <pc:docMk/>
            <pc:sldMk cId="2824896787" sldId="282"/>
            <ac:spMk id="28" creationId="{66A5E612-E7F8-4778-9A79-EEE1EA76EBD5}"/>
          </ac:spMkLst>
        </pc:spChg>
        <pc:spChg chg="add del">
          <ac:chgData name="Michelle Burkhardt" userId="73ad0fcd-cb70-41af-868f-b5fd719de050" providerId="ADAL" clId="{E1557C65-CEE4-47AA-88B7-0FBEFAA66B4E}" dt="2021-10-12T15:51:32.589" v="3188" actId="26606"/>
          <ac:spMkLst>
            <pc:docMk/>
            <pc:sldMk cId="2824896787" sldId="282"/>
            <ac:spMk id="33" creationId="{02AA7DAC-63E3-4363-B392-928A4B435516}"/>
          </ac:spMkLst>
        </pc:spChg>
        <pc:spChg chg="add del">
          <ac:chgData name="Michelle Burkhardt" userId="73ad0fcd-cb70-41af-868f-b5fd719de050" providerId="ADAL" clId="{E1557C65-CEE4-47AA-88B7-0FBEFAA66B4E}" dt="2021-10-12T15:51:32.589" v="3188" actId="26606"/>
          <ac:spMkLst>
            <pc:docMk/>
            <pc:sldMk cId="2824896787" sldId="282"/>
            <ac:spMk id="35" creationId="{FDE7E7E2-5444-4DE5-831F-A402D84ADFF6}"/>
          </ac:spMkLst>
        </pc:spChg>
        <pc:spChg chg="add del">
          <ac:chgData name="Michelle Burkhardt" userId="73ad0fcd-cb70-41af-868f-b5fd719de050" providerId="ADAL" clId="{E1557C65-CEE4-47AA-88B7-0FBEFAA66B4E}" dt="2021-10-12T15:51:32.589" v="3188" actId="26606"/>
          <ac:spMkLst>
            <pc:docMk/>
            <pc:sldMk cId="2824896787" sldId="282"/>
            <ac:spMk id="37" creationId="{66A5E612-E7F8-4778-9A79-EEE1EA76EBD5}"/>
          </ac:spMkLst>
        </pc:spChg>
        <pc:spChg chg="add del">
          <ac:chgData name="Michelle Burkhardt" userId="73ad0fcd-cb70-41af-868f-b5fd719de050" providerId="ADAL" clId="{E1557C65-CEE4-47AA-88B7-0FBEFAA66B4E}" dt="2021-10-12T15:51:34.161" v="3190" actId="26606"/>
          <ac:spMkLst>
            <pc:docMk/>
            <pc:sldMk cId="2824896787" sldId="282"/>
            <ac:spMk id="39" creationId="{02AA7DAC-63E3-4363-B392-928A4B435516}"/>
          </ac:spMkLst>
        </pc:spChg>
        <pc:spChg chg="add del">
          <ac:chgData name="Michelle Burkhardt" userId="73ad0fcd-cb70-41af-868f-b5fd719de050" providerId="ADAL" clId="{E1557C65-CEE4-47AA-88B7-0FBEFAA66B4E}" dt="2021-10-12T15:51:34.161" v="3190" actId="26606"/>
          <ac:spMkLst>
            <pc:docMk/>
            <pc:sldMk cId="2824896787" sldId="282"/>
            <ac:spMk id="40" creationId="{FDE7E7E2-5444-4DE5-831F-A402D84ADFF6}"/>
          </ac:spMkLst>
        </pc:spChg>
        <pc:spChg chg="add del">
          <ac:chgData name="Michelle Burkhardt" userId="73ad0fcd-cb70-41af-868f-b5fd719de050" providerId="ADAL" clId="{E1557C65-CEE4-47AA-88B7-0FBEFAA66B4E}" dt="2021-10-12T15:51:34.161" v="3190" actId="26606"/>
          <ac:spMkLst>
            <pc:docMk/>
            <pc:sldMk cId="2824896787" sldId="282"/>
            <ac:spMk id="41" creationId="{66A5E612-E7F8-4778-9A79-EEE1EA76EBD5}"/>
          </ac:spMkLst>
        </pc:spChg>
        <pc:spChg chg="add del">
          <ac:chgData name="Michelle Burkhardt" userId="73ad0fcd-cb70-41af-868f-b5fd719de050" providerId="ADAL" clId="{E1557C65-CEE4-47AA-88B7-0FBEFAA66B4E}" dt="2021-10-12T15:52:48.562" v="3199"/>
          <ac:spMkLst>
            <pc:docMk/>
            <pc:sldMk cId="2824896787" sldId="282"/>
            <ac:spMk id="43" creationId="{02AA7DAC-63E3-4363-B392-928A4B435516}"/>
          </ac:spMkLst>
        </pc:spChg>
        <pc:spChg chg="add del">
          <ac:chgData name="Michelle Burkhardt" userId="73ad0fcd-cb70-41af-868f-b5fd719de050" providerId="ADAL" clId="{E1557C65-CEE4-47AA-88B7-0FBEFAA66B4E}" dt="2021-10-12T15:52:48.562" v="3199"/>
          <ac:spMkLst>
            <pc:docMk/>
            <pc:sldMk cId="2824896787" sldId="282"/>
            <ac:spMk id="44" creationId="{FDE7E7E2-5444-4DE5-831F-A402D84ADFF6}"/>
          </ac:spMkLst>
        </pc:spChg>
        <pc:spChg chg="add del">
          <ac:chgData name="Michelle Burkhardt" userId="73ad0fcd-cb70-41af-868f-b5fd719de050" providerId="ADAL" clId="{E1557C65-CEE4-47AA-88B7-0FBEFAA66B4E}" dt="2021-10-12T15:52:48.562" v="3199"/>
          <ac:spMkLst>
            <pc:docMk/>
            <pc:sldMk cId="2824896787" sldId="282"/>
            <ac:spMk id="45" creationId="{66A5E612-E7F8-4778-9A79-EEE1EA76EBD5}"/>
          </ac:spMkLst>
        </pc:spChg>
        <pc:graphicFrameChg chg="add mod modGraphic">
          <ac:chgData name="Michelle Burkhardt" userId="73ad0fcd-cb70-41af-868f-b5fd719de050" providerId="ADAL" clId="{E1557C65-CEE4-47AA-88B7-0FBEFAA66B4E}" dt="2021-11-18T14:21:40.748" v="4891" actId="1076"/>
          <ac:graphicFrameMkLst>
            <pc:docMk/>
            <pc:sldMk cId="2824896787" sldId="282"/>
            <ac:graphicFrameMk id="7" creationId="{13B50EED-1785-47CF-991C-DC0793F1859F}"/>
          </ac:graphicFrameMkLst>
        </pc:graphicFrameChg>
      </pc:sldChg>
      <pc:sldChg chg="addSp delSp modSp new mod setBg setClrOvrMap delDesignElem">
        <pc:chgData name="Michelle Burkhardt" userId="73ad0fcd-cb70-41af-868f-b5fd719de050" providerId="ADAL" clId="{E1557C65-CEE4-47AA-88B7-0FBEFAA66B4E}" dt="2022-01-24T16:41:01.269" v="5732" actId="255"/>
        <pc:sldMkLst>
          <pc:docMk/>
          <pc:sldMk cId="501890319" sldId="283"/>
        </pc:sldMkLst>
        <pc:spChg chg="mod">
          <ac:chgData name="Michelle Burkhardt" userId="73ad0fcd-cb70-41af-868f-b5fd719de050" providerId="ADAL" clId="{E1557C65-CEE4-47AA-88B7-0FBEFAA66B4E}" dt="2021-11-04T12:38:57.751" v="4736" actId="26606"/>
          <ac:spMkLst>
            <pc:docMk/>
            <pc:sldMk cId="501890319" sldId="283"/>
            <ac:spMk id="2" creationId="{BB43FA25-675E-4801-8173-121A77DAB3E6}"/>
          </ac:spMkLst>
        </pc:spChg>
        <pc:spChg chg="mod">
          <ac:chgData name="Michelle Burkhardt" userId="73ad0fcd-cb70-41af-868f-b5fd719de050" providerId="ADAL" clId="{E1557C65-CEE4-47AA-88B7-0FBEFAA66B4E}" dt="2022-01-24T16:41:01.269" v="5732" actId="255"/>
          <ac:spMkLst>
            <pc:docMk/>
            <pc:sldMk cId="501890319" sldId="283"/>
            <ac:spMk id="3" creationId="{84EE72DF-DA8C-4B60-8962-F800009BC0F5}"/>
          </ac:spMkLst>
        </pc:spChg>
        <pc:spChg chg="add del">
          <ac:chgData name="Michelle Burkhardt" userId="73ad0fcd-cb70-41af-868f-b5fd719de050" providerId="ADAL" clId="{E1557C65-CEE4-47AA-88B7-0FBEFAA66B4E}" dt="2021-11-04T12:32:46.141" v="4703"/>
          <ac:spMkLst>
            <pc:docMk/>
            <pc:sldMk cId="501890319" sldId="283"/>
            <ac:spMk id="5" creationId="{089A69AF-D57B-49B4-886C-D4A5DC194421}"/>
          </ac:spMkLst>
        </pc:spChg>
        <pc:spChg chg="add del">
          <ac:chgData name="Michelle Burkhardt" userId="73ad0fcd-cb70-41af-868f-b5fd719de050" providerId="ADAL" clId="{E1557C65-CEE4-47AA-88B7-0FBEFAA66B4E}" dt="2021-11-04T12:32:46.141" v="4703"/>
          <ac:spMkLst>
            <pc:docMk/>
            <pc:sldMk cId="501890319" sldId="283"/>
            <ac:spMk id="6" creationId="{CABDC08D-6093-4397-92D4-54D00E2BB1C2}"/>
          </ac:spMkLst>
        </pc:spChg>
        <pc:spChg chg="add del">
          <ac:chgData name="Michelle Burkhardt" userId="73ad0fcd-cb70-41af-868f-b5fd719de050" providerId="ADAL" clId="{E1557C65-CEE4-47AA-88B7-0FBEFAA66B4E}" dt="2022-01-11T14:24:49.500" v="5177"/>
          <ac:spMkLst>
            <pc:docMk/>
            <pc:sldMk cId="501890319" sldId="283"/>
            <ac:spMk id="7" creationId="{8D70B121-56F4-4848-B38B-182089D909FA}"/>
          </ac:spMkLst>
        </pc:spChg>
        <pc:spChg chg="add del">
          <ac:chgData name="Michelle Burkhardt" userId="73ad0fcd-cb70-41af-868f-b5fd719de050" providerId="ADAL" clId="{E1557C65-CEE4-47AA-88B7-0FBEFAA66B4E}" dt="2021-10-25T19:27:02.189" v="4674"/>
          <ac:spMkLst>
            <pc:docMk/>
            <pc:sldMk cId="501890319" sldId="283"/>
            <ac:spMk id="8" creationId="{35C44DBB-AD7C-4682-B258-6367305D207B}"/>
          </ac:spMkLst>
        </pc:spChg>
        <pc:cxnChg chg="add del">
          <ac:chgData name="Michelle Burkhardt" userId="73ad0fcd-cb70-41af-868f-b5fd719de050" providerId="ADAL" clId="{E1557C65-CEE4-47AA-88B7-0FBEFAA66B4E}" dt="2022-01-11T14:24:49.500" v="5177"/>
          <ac:cxnSpMkLst>
            <pc:docMk/>
            <pc:sldMk cId="501890319" sldId="283"/>
            <ac:cxnSpMk id="9" creationId="{2D72A2C9-F3CA-4216-8BAD-FA4C970C3C4E}"/>
          </ac:cxnSpMkLst>
        </pc:cxnChg>
        <pc:cxnChg chg="add del">
          <ac:chgData name="Michelle Burkhardt" userId="73ad0fcd-cb70-41af-868f-b5fd719de050" providerId="ADAL" clId="{E1557C65-CEE4-47AA-88B7-0FBEFAA66B4E}" dt="2021-10-25T19:27:02.189" v="4674"/>
          <ac:cxnSpMkLst>
            <pc:docMk/>
            <pc:sldMk cId="501890319" sldId="283"/>
            <ac:cxnSpMk id="10" creationId="{A1CED323-FAF0-4E0B-8717-FC1F468A28FE}"/>
          </ac:cxnSpMkLst>
        </pc:cxnChg>
      </pc:sldChg>
      <pc:sldChg chg="addSp delSp modSp new mod setBg setClrOvrMap delDesignElem">
        <pc:chgData name="Michelle Burkhardt" userId="73ad0fcd-cb70-41af-868f-b5fd719de050" providerId="ADAL" clId="{E1557C65-CEE4-47AA-88B7-0FBEFAA66B4E}" dt="2022-01-24T16:41:19.211" v="5735" actId="14100"/>
        <pc:sldMkLst>
          <pc:docMk/>
          <pc:sldMk cId="3580629594" sldId="284"/>
        </pc:sldMkLst>
        <pc:spChg chg="mod">
          <ac:chgData name="Michelle Burkhardt" userId="73ad0fcd-cb70-41af-868f-b5fd719de050" providerId="ADAL" clId="{E1557C65-CEE4-47AA-88B7-0FBEFAA66B4E}" dt="2021-11-04T12:39:13.691" v="4737" actId="26606"/>
          <ac:spMkLst>
            <pc:docMk/>
            <pc:sldMk cId="3580629594" sldId="284"/>
            <ac:spMk id="2" creationId="{D9EDF122-686E-4A16-AF2D-1652D7F4DF32}"/>
          </ac:spMkLst>
        </pc:spChg>
        <pc:spChg chg="add del">
          <ac:chgData name="Michelle Burkhardt" userId="73ad0fcd-cb70-41af-868f-b5fd719de050" providerId="ADAL" clId="{E1557C65-CEE4-47AA-88B7-0FBEFAA66B4E}" dt="2021-10-25T18:56:28.012" v="3905" actId="3680"/>
          <ac:spMkLst>
            <pc:docMk/>
            <pc:sldMk cId="3580629594" sldId="284"/>
            <ac:spMk id="3" creationId="{E52A19EE-5356-402E-974C-3062C99FF4A4}"/>
          </ac:spMkLst>
        </pc:spChg>
        <pc:spChg chg="add del">
          <ac:chgData name="Michelle Burkhardt" userId="73ad0fcd-cb70-41af-868f-b5fd719de050" providerId="ADAL" clId="{E1557C65-CEE4-47AA-88B7-0FBEFAA66B4E}" dt="2021-10-25T19:18:12.170" v="4656" actId="26606"/>
          <ac:spMkLst>
            <pc:docMk/>
            <pc:sldMk cId="3580629594" sldId="284"/>
            <ac:spMk id="7" creationId="{A3322B77-FA16-4D4E-BAA6-811C61DB3E85}"/>
          </ac:spMkLst>
        </pc:spChg>
        <pc:spChg chg="add del">
          <ac:chgData name="Michelle Burkhardt" userId="73ad0fcd-cb70-41af-868f-b5fd719de050" providerId="ADAL" clId="{E1557C65-CEE4-47AA-88B7-0FBEFAA66B4E}" dt="2021-10-25T19:18:12.170" v="4656" actId="26606"/>
          <ac:spMkLst>
            <pc:docMk/>
            <pc:sldMk cId="3580629594" sldId="284"/>
            <ac:spMk id="8" creationId="{CA6EF34F-3BAD-4CD8-B05E-03BA773AE864}"/>
          </ac:spMkLst>
        </pc:spChg>
        <pc:spChg chg="add del">
          <ac:chgData name="Michelle Burkhardt" userId="73ad0fcd-cb70-41af-868f-b5fd719de050" providerId="ADAL" clId="{E1557C65-CEE4-47AA-88B7-0FBEFAA66B4E}" dt="2022-01-11T14:24:49.500" v="5177"/>
          <ac:spMkLst>
            <pc:docMk/>
            <pc:sldMk cId="3580629594" sldId="284"/>
            <ac:spMk id="9" creationId="{8D3C1482-7123-4378-ADD1-1746805B4B45}"/>
          </ac:spMkLst>
        </pc:spChg>
        <pc:spChg chg="add del">
          <ac:chgData name="Michelle Burkhardt" userId="73ad0fcd-cb70-41af-868f-b5fd719de050" providerId="ADAL" clId="{E1557C65-CEE4-47AA-88B7-0FBEFAA66B4E}" dt="2021-10-25T19:17:48.312" v="4652" actId="26606"/>
          <ac:spMkLst>
            <pc:docMk/>
            <pc:sldMk cId="3580629594" sldId="284"/>
            <ac:spMk id="10" creationId="{133F8CB7-795C-4272-9073-64D8CF97F220}"/>
          </ac:spMkLst>
        </pc:spChg>
        <pc:spChg chg="add del">
          <ac:chgData name="Michelle Burkhardt" userId="73ad0fcd-cb70-41af-868f-b5fd719de050" providerId="ADAL" clId="{E1557C65-CEE4-47AA-88B7-0FBEFAA66B4E}" dt="2021-10-25T19:18:20.744" v="4658" actId="26606"/>
          <ac:spMkLst>
            <pc:docMk/>
            <pc:sldMk cId="3580629594" sldId="284"/>
            <ac:spMk id="11" creationId="{056824CE-083D-4ED5-94A5-655345BBE75E}"/>
          </ac:spMkLst>
        </pc:spChg>
        <pc:spChg chg="add del">
          <ac:chgData name="Michelle Burkhardt" userId="73ad0fcd-cb70-41af-868f-b5fd719de050" providerId="ADAL" clId="{E1557C65-CEE4-47AA-88B7-0FBEFAA66B4E}" dt="2021-10-25T19:17:48.312" v="4652" actId="26606"/>
          <ac:spMkLst>
            <pc:docMk/>
            <pc:sldMk cId="3580629594" sldId="284"/>
            <ac:spMk id="12" creationId="{B7743172-17A8-4FA4-8434-B813E03B7665}"/>
          </ac:spMkLst>
        </pc:spChg>
        <pc:spChg chg="add del">
          <ac:chgData name="Michelle Burkhardt" userId="73ad0fcd-cb70-41af-868f-b5fd719de050" providerId="ADAL" clId="{E1557C65-CEE4-47AA-88B7-0FBEFAA66B4E}" dt="2021-10-25T19:18:20.744" v="4658" actId="26606"/>
          <ac:spMkLst>
            <pc:docMk/>
            <pc:sldMk cId="3580629594" sldId="284"/>
            <ac:spMk id="13" creationId="{0785D83B-2124-40CD-9E29-811BC2B7CE64}"/>
          </ac:spMkLst>
        </pc:spChg>
        <pc:spChg chg="add del">
          <ac:chgData name="Michelle Burkhardt" userId="73ad0fcd-cb70-41af-868f-b5fd719de050" providerId="ADAL" clId="{E1557C65-CEE4-47AA-88B7-0FBEFAA66B4E}" dt="2021-10-25T19:17:48.312" v="4652" actId="26606"/>
          <ac:spMkLst>
            <pc:docMk/>
            <pc:sldMk cId="3580629594" sldId="284"/>
            <ac:spMk id="14" creationId="{4CE1233C-FD2F-489E-BFDE-086F5FED6491}"/>
          </ac:spMkLst>
        </pc:spChg>
        <pc:spChg chg="add del">
          <ac:chgData name="Michelle Burkhardt" userId="73ad0fcd-cb70-41af-868f-b5fd719de050" providerId="ADAL" clId="{E1557C65-CEE4-47AA-88B7-0FBEFAA66B4E}" dt="2022-01-11T14:24:49.500" v="5177"/>
          <ac:spMkLst>
            <pc:docMk/>
            <pc:sldMk cId="3580629594" sldId="284"/>
            <ac:spMk id="15" creationId="{1E2622D4-0564-42E8-9D19-089AE03F8C74}"/>
          </ac:spMkLst>
        </pc:spChg>
        <pc:graphicFrameChg chg="add del mod ord modGraphic">
          <ac:chgData name="Michelle Burkhardt" userId="73ad0fcd-cb70-41af-868f-b5fd719de050" providerId="ADAL" clId="{E1557C65-CEE4-47AA-88B7-0FBEFAA66B4E}" dt="2021-10-25T18:56:01.209" v="3904" actId="3680"/>
          <ac:graphicFrameMkLst>
            <pc:docMk/>
            <pc:sldMk cId="3580629594" sldId="284"/>
            <ac:graphicFrameMk id="4" creationId="{6C888954-79E5-4872-9AD5-77B4426B25A7}"/>
          </ac:graphicFrameMkLst>
        </pc:graphicFrameChg>
        <pc:graphicFrameChg chg="add mod ord modGraphic">
          <ac:chgData name="Michelle Burkhardt" userId="73ad0fcd-cb70-41af-868f-b5fd719de050" providerId="ADAL" clId="{E1557C65-CEE4-47AA-88B7-0FBEFAA66B4E}" dt="2022-01-24T16:41:19.211" v="5735" actId="14100"/>
          <ac:graphicFrameMkLst>
            <pc:docMk/>
            <pc:sldMk cId="3580629594" sldId="284"/>
            <ac:graphicFrameMk id="5" creationId="{A1D10C05-2626-48B2-9E31-06A612BF0C43}"/>
          </ac:graphicFrameMkLst>
        </pc:graphicFrameChg>
        <pc:cxnChg chg="add del">
          <ac:chgData name="Michelle Burkhardt" userId="73ad0fcd-cb70-41af-868f-b5fd719de050" providerId="ADAL" clId="{E1557C65-CEE4-47AA-88B7-0FBEFAA66B4E}" dt="2022-01-11T14:24:49.500" v="5177"/>
          <ac:cxnSpMkLst>
            <pc:docMk/>
            <pc:sldMk cId="3580629594" sldId="284"/>
            <ac:cxnSpMk id="16" creationId="{550D2BD1-98F9-412D-905B-3A843EF4078B}"/>
          </ac:cxnSpMkLst>
        </pc:cxnChg>
      </pc:sldChg>
      <pc:sldChg chg="addSp delSp modSp new mod modClrScheme modShow chgLayout">
        <pc:chgData name="Michelle Burkhardt" userId="73ad0fcd-cb70-41af-868f-b5fd719de050" providerId="ADAL" clId="{E1557C65-CEE4-47AA-88B7-0FBEFAA66B4E}" dt="2022-02-11T14:17:48.850" v="5920" actId="729"/>
        <pc:sldMkLst>
          <pc:docMk/>
          <pc:sldMk cId="1773628193" sldId="285"/>
        </pc:sldMkLst>
        <pc:spChg chg="del mod ord">
          <ac:chgData name="Michelle Burkhardt" userId="73ad0fcd-cb70-41af-868f-b5fd719de050" providerId="ADAL" clId="{E1557C65-CEE4-47AA-88B7-0FBEFAA66B4E}" dt="2021-12-07T16:57:19.135" v="4954" actId="700"/>
          <ac:spMkLst>
            <pc:docMk/>
            <pc:sldMk cId="1773628193" sldId="285"/>
            <ac:spMk id="2" creationId="{AB835A20-0812-4BFA-8291-ED808B67080C}"/>
          </ac:spMkLst>
        </pc:spChg>
        <pc:spChg chg="del mod ord">
          <ac:chgData name="Michelle Burkhardt" userId="73ad0fcd-cb70-41af-868f-b5fd719de050" providerId="ADAL" clId="{E1557C65-CEE4-47AA-88B7-0FBEFAA66B4E}" dt="2021-12-07T16:57:19.135" v="4954" actId="700"/>
          <ac:spMkLst>
            <pc:docMk/>
            <pc:sldMk cId="1773628193" sldId="285"/>
            <ac:spMk id="3" creationId="{2C915BB5-82BA-40D3-AB81-AF0CCB5A5721}"/>
          </ac:spMkLst>
        </pc:spChg>
        <pc:spChg chg="add del mod ord">
          <ac:chgData name="Michelle Burkhardt" userId="73ad0fcd-cb70-41af-868f-b5fd719de050" providerId="ADAL" clId="{E1557C65-CEE4-47AA-88B7-0FBEFAA66B4E}" dt="2021-12-07T16:58:37.864" v="4958" actId="478"/>
          <ac:spMkLst>
            <pc:docMk/>
            <pc:sldMk cId="1773628193" sldId="285"/>
            <ac:spMk id="4" creationId="{0E5550F3-5346-4410-BCB5-C5AB2E5215A6}"/>
          </ac:spMkLst>
        </pc:spChg>
        <pc:spChg chg="add mod ord">
          <ac:chgData name="Michelle Burkhardt" userId="73ad0fcd-cb70-41af-868f-b5fd719de050" providerId="ADAL" clId="{E1557C65-CEE4-47AA-88B7-0FBEFAA66B4E}" dt="2021-12-07T16:59:07.038" v="4968" actId="27636"/>
          <ac:spMkLst>
            <pc:docMk/>
            <pc:sldMk cId="1773628193" sldId="285"/>
            <ac:spMk id="5" creationId="{0863EB79-FDCF-427D-819C-1C6BB688C509}"/>
          </ac:spMkLst>
        </pc:spChg>
      </pc:sldChg>
      <pc:sldChg chg="delSp modSp new del mod">
        <pc:chgData name="Michelle Burkhardt" userId="73ad0fcd-cb70-41af-868f-b5fd719de050" providerId="ADAL" clId="{E1557C65-CEE4-47AA-88B7-0FBEFAA66B4E}" dt="2021-12-07T16:56:54.176" v="4952" actId="47"/>
        <pc:sldMkLst>
          <pc:docMk/>
          <pc:sldMk cId="2138811102" sldId="285"/>
        </pc:sldMkLst>
        <pc:spChg chg="del">
          <ac:chgData name="Michelle Burkhardt" userId="73ad0fcd-cb70-41af-868f-b5fd719de050" providerId="ADAL" clId="{E1557C65-CEE4-47AA-88B7-0FBEFAA66B4E}" dt="2021-12-07T16:56:02.981" v="4898" actId="478"/>
          <ac:spMkLst>
            <pc:docMk/>
            <pc:sldMk cId="2138811102" sldId="285"/>
            <ac:spMk id="2" creationId="{9DD4367D-B529-47B2-835F-A16BC71B868E}"/>
          </ac:spMkLst>
        </pc:spChg>
        <pc:spChg chg="mod">
          <ac:chgData name="Michelle Burkhardt" userId="73ad0fcd-cb70-41af-868f-b5fd719de050" providerId="ADAL" clId="{E1557C65-CEE4-47AA-88B7-0FBEFAA66B4E}" dt="2021-12-07T16:56:50.631" v="4951" actId="6549"/>
          <ac:spMkLst>
            <pc:docMk/>
            <pc:sldMk cId="2138811102" sldId="285"/>
            <ac:spMk id="3" creationId="{AF2FBAFB-E8E2-4F67-A909-9895AD58D5DF}"/>
          </ac:spMkLst>
        </pc:spChg>
      </pc:sldChg>
      <pc:sldChg chg="delSp modSp new mod modShow">
        <pc:chgData name="Michelle Burkhardt" userId="73ad0fcd-cb70-41af-868f-b5fd719de050" providerId="ADAL" clId="{E1557C65-CEE4-47AA-88B7-0FBEFAA66B4E}" dt="2022-02-11T14:17:51.176" v="5921" actId="729"/>
        <pc:sldMkLst>
          <pc:docMk/>
          <pc:sldMk cId="2972228952" sldId="286"/>
        </pc:sldMkLst>
        <pc:spChg chg="del">
          <ac:chgData name="Michelle Burkhardt" userId="73ad0fcd-cb70-41af-868f-b5fd719de050" providerId="ADAL" clId="{E1557C65-CEE4-47AA-88B7-0FBEFAA66B4E}" dt="2021-12-07T17:00:01.701" v="4974" actId="478"/>
          <ac:spMkLst>
            <pc:docMk/>
            <pc:sldMk cId="2972228952" sldId="286"/>
            <ac:spMk id="2" creationId="{8D81FC7B-0656-4B93-81DD-EED3E7E38EA5}"/>
          </ac:spMkLst>
        </pc:spChg>
        <pc:spChg chg="mod">
          <ac:chgData name="Michelle Burkhardt" userId="73ad0fcd-cb70-41af-868f-b5fd719de050" providerId="ADAL" clId="{E1557C65-CEE4-47AA-88B7-0FBEFAA66B4E}" dt="2021-12-07T17:00:05.971" v="4976" actId="27636"/>
          <ac:spMkLst>
            <pc:docMk/>
            <pc:sldMk cId="2972228952" sldId="286"/>
            <ac:spMk id="3" creationId="{E95FB847-D7FC-4939-B5AE-22A0E3431905}"/>
          </ac:spMkLst>
        </pc:spChg>
      </pc:sldChg>
      <pc:sldChg chg="modSp new mod modShow">
        <pc:chgData name="Michelle Burkhardt" userId="73ad0fcd-cb70-41af-868f-b5fd719de050" providerId="ADAL" clId="{E1557C65-CEE4-47AA-88B7-0FBEFAA66B4E}" dt="2022-02-11T14:18:12.706" v="5923" actId="729"/>
        <pc:sldMkLst>
          <pc:docMk/>
          <pc:sldMk cId="2920328514" sldId="287"/>
        </pc:sldMkLst>
        <pc:spChg chg="mod">
          <ac:chgData name="Michelle Burkhardt" userId="73ad0fcd-cb70-41af-868f-b5fd719de050" providerId="ADAL" clId="{E1557C65-CEE4-47AA-88B7-0FBEFAA66B4E}" dt="2022-01-11T14:24:49.500" v="5177"/>
          <ac:spMkLst>
            <pc:docMk/>
            <pc:sldMk cId="2920328514" sldId="287"/>
            <ac:spMk id="2" creationId="{A88EF488-FB38-4DDF-A947-600A5575E544}"/>
          </ac:spMkLst>
        </pc:spChg>
        <pc:spChg chg="mod">
          <ac:chgData name="Michelle Burkhardt" userId="73ad0fcd-cb70-41af-868f-b5fd719de050" providerId="ADAL" clId="{E1557C65-CEE4-47AA-88B7-0FBEFAA66B4E}" dt="2022-01-11T14:24:49.500" v="5177"/>
          <ac:spMkLst>
            <pc:docMk/>
            <pc:sldMk cId="2920328514" sldId="287"/>
            <ac:spMk id="3" creationId="{52BEEB11-AA3B-49DC-9F24-BCD3415D0E8D}"/>
          </ac:spMkLst>
        </pc:spChg>
      </pc:sldChg>
      <pc:sldChg chg="addSp delSp modSp new mod setBg modClrScheme setClrOvrMap delDesignElem chgLayout">
        <pc:chgData name="Michelle Burkhardt" userId="73ad0fcd-cb70-41af-868f-b5fd719de050" providerId="ADAL" clId="{E1557C65-CEE4-47AA-88B7-0FBEFAA66B4E}" dt="2022-01-24T16:28:28.845" v="5616" actId="20577"/>
        <pc:sldMkLst>
          <pc:docMk/>
          <pc:sldMk cId="3350947302" sldId="288"/>
        </pc:sldMkLst>
        <pc:spChg chg="mod ord">
          <ac:chgData name="Michelle Burkhardt" userId="73ad0fcd-cb70-41af-868f-b5fd719de050" providerId="ADAL" clId="{E1557C65-CEE4-47AA-88B7-0FBEFAA66B4E}" dt="2022-01-24T16:28:28.845" v="5616" actId="20577"/>
          <ac:spMkLst>
            <pc:docMk/>
            <pc:sldMk cId="3350947302" sldId="288"/>
            <ac:spMk id="2" creationId="{F4B6EA1C-94E5-40EB-9BF5-ACA27982C1CB}"/>
          </ac:spMkLst>
        </pc:spChg>
        <pc:spChg chg="mod ord">
          <ac:chgData name="Michelle Burkhardt" userId="73ad0fcd-cb70-41af-868f-b5fd719de050" providerId="ADAL" clId="{E1557C65-CEE4-47AA-88B7-0FBEFAA66B4E}" dt="2022-01-24T16:28:11.058" v="5569" actId="1076"/>
          <ac:spMkLst>
            <pc:docMk/>
            <pc:sldMk cId="3350947302" sldId="288"/>
            <ac:spMk id="3" creationId="{FB0A7AA6-6B47-4363-A3E4-6E96ED9543D2}"/>
          </ac:spMkLst>
        </pc:spChg>
        <pc:spChg chg="add del mod ord">
          <ac:chgData name="Michelle Burkhardt" userId="73ad0fcd-cb70-41af-868f-b5fd719de050" providerId="ADAL" clId="{E1557C65-CEE4-47AA-88B7-0FBEFAA66B4E}" dt="2022-01-24T16:27:17.773" v="5562" actId="478"/>
          <ac:spMkLst>
            <pc:docMk/>
            <pc:sldMk cId="3350947302" sldId="288"/>
            <ac:spMk id="4" creationId="{78C95A33-312F-4D53-997A-C337D93A9F8E}"/>
          </ac:spMkLst>
        </pc:spChg>
        <pc:spChg chg="add del mod">
          <ac:chgData name="Michelle Burkhardt" userId="73ad0fcd-cb70-41af-868f-b5fd719de050" providerId="ADAL" clId="{E1557C65-CEE4-47AA-88B7-0FBEFAA66B4E}" dt="2022-01-24T16:27:25.874" v="5563" actId="700"/>
          <ac:spMkLst>
            <pc:docMk/>
            <pc:sldMk cId="3350947302" sldId="288"/>
            <ac:spMk id="6" creationId="{073F0344-A9BC-4EDB-BE0F-30E46BF98F25}"/>
          </ac:spMkLst>
        </pc:spChg>
        <pc:spChg chg="add del">
          <ac:chgData name="Michelle Burkhardt" userId="73ad0fcd-cb70-41af-868f-b5fd719de050" providerId="ADAL" clId="{E1557C65-CEE4-47AA-88B7-0FBEFAA66B4E}" dt="2022-01-24T16:27:48.795" v="5565" actId="26606"/>
          <ac:spMkLst>
            <pc:docMk/>
            <pc:sldMk cId="3350947302" sldId="288"/>
            <ac:spMk id="8" creationId="{C7FA33FF-088D-4F16-95A2-2C64D353DEA8}"/>
          </ac:spMkLst>
        </pc:spChg>
        <pc:spChg chg="add del">
          <ac:chgData name="Michelle Burkhardt" userId="73ad0fcd-cb70-41af-868f-b5fd719de050" providerId="ADAL" clId="{E1557C65-CEE4-47AA-88B7-0FBEFAA66B4E}" dt="2022-01-13T16:41:11.552" v="5530" actId="26606"/>
          <ac:spMkLst>
            <pc:docMk/>
            <pc:sldMk cId="3350947302" sldId="288"/>
            <ac:spMk id="9" creationId="{E35A04CF-97D4-4FF7-B359-C546B1F62E54}"/>
          </ac:spMkLst>
        </pc:spChg>
        <pc:spChg chg="add del">
          <ac:chgData name="Michelle Burkhardt" userId="73ad0fcd-cb70-41af-868f-b5fd719de050" providerId="ADAL" clId="{E1557C65-CEE4-47AA-88B7-0FBEFAA66B4E}" dt="2022-01-24T16:27:48.795" v="5565" actId="26606"/>
          <ac:spMkLst>
            <pc:docMk/>
            <pc:sldMk cId="3350947302" sldId="288"/>
            <ac:spMk id="10" creationId="{A376EFB1-01CF-419F-ABF1-2AF02BBFCBD1}"/>
          </ac:spMkLst>
        </pc:spChg>
        <pc:spChg chg="add del">
          <ac:chgData name="Michelle Burkhardt" userId="73ad0fcd-cb70-41af-868f-b5fd719de050" providerId="ADAL" clId="{E1557C65-CEE4-47AA-88B7-0FBEFAA66B4E}" dt="2022-01-13T16:41:11.552" v="5530" actId="26606"/>
          <ac:spMkLst>
            <pc:docMk/>
            <pc:sldMk cId="3350947302" sldId="288"/>
            <ac:spMk id="11" creationId="{1DE7243B-5109-444B-8FAF-7437C66BC0E9}"/>
          </ac:spMkLst>
        </pc:spChg>
        <pc:spChg chg="add del">
          <ac:chgData name="Michelle Burkhardt" userId="73ad0fcd-cb70-41af-868f-b5fd719de050" providerId="ADAL" clId="{E1557C65-CEE4-47AA-88B7-0FBEFAA66B4E}" dt="2022-01-24T16:27:48.795" v="5565" actId="26606"/>
          <ac:spMkLst>
            <pc:docMk/>
            <pc:sldMk cId="3350947302" sldId="288"/>
            <ac:spMk id="12" creationId="{FF9DEA15-78BD-4750-AA18-B9F28A6D5AB8}"/>
          </ac:spMkLst>
        </pc:spChg>
        <pc:spChg chg="add del">
          <ac:chgData name="Michelle Burkhardt" userId="73ad0fcd-cb70-41af-868f-b5fd719de050" providerId="ADAL" clId="{E1557C65-CEE4-47AA-88B7-0FBEFAA66B4E}" dt="2022-01-13T16:41:11.552" v="5530" actId="26606"/>
          <ac:spMkLst>
            <pc:docMk/>
            <pc:sldMk cId="3350947302" sldId="288"/>
            <ac:spMk id="13" creationId="{4C5D6221-DA7B-4611-AA26-7D8E349FDE96}"/>
          </ac:spMkLst>
        </pc:spChg>
        <pc:spChg chg="add">
          <ac:chgData name="Michelle Burkhardt" userId="73ad0fcd-cb70-41af-868f-b5fd719de050" providerId="ADAL" clId="{E1557C65-CEE4-47AA-88B7-0FBEFAA66B4E}" dt="2022-01-24T16:27:48.817" v="5566" actId="26606"/>
          <ac:spMkLst>
            <pc:docMk/>
            <pc:sldMk cId="3350947302" sldId="288"/>
            <ac:spMk id="14" creationId="{EA67B5B4-3A24-436E-B663-1B2EBFF8A0CD}"/>
          </ac:spMkLst>
        </pc:spChg>
        <pc:spChg chg="add">
          <ac:chgData name="Michelle Burkhardt" userId="73ad0fcd-cb70-41af-868f-b5fd719de050" providerId="ADAL" clId="{E1557C65-CEE4-47AA-88B7-0FBEFAA66B4E}" dt="2022-01-24T16:27:48.817" v="5566" actId="26606"/>
          <ac:spMkLst>
            <pc:docMk/>
            <pc:sldMk cId="3350947302" sldId="288"/>
            <ac:spMk id="15" creationId="{987FDF89-C993-41F4-A1B8-DBAFF16008A9}"/>
          </ac:spMkLst>
        </pc:spChg>
        <pc:spChg chg="add">
          <ac:chgData name="Michelle Burkhardt" userId="73ad0fcd-cb70-41af-868f-b5fd719de050" providerId="ADAL" clId="{E1557C65-CEE4-47AA-88B7-0FBEFAA66B4E}" dt="2022-01-24T16:27:48.817" v="5566" actId="26606"/>
          <ac:spMkLst>
            <pc:docMk/>
            <pc:sldMk cId="3350947302" sldId="288"/>
            <ac:spMk id="16" creationId="{D1D7179B-FF7C-482F-B3D9-2BE9ED1139F9}"/>
          </ac:spMkLst>
        </pc:spChg>
        <pc:spChg chg="add del">
          <ac:chgData name="Michelle Burkhardt" userId="73ad0fcd-cb70-41af-868f-b5fd719de050" providerId="ADAL" clId="{E1557C65-CEE4-47AA-88B7-0FBEFAA66B4E}" dt="2022-01-13T16:41:51.440" v="5535" actId="26606"/>
          <ac:spMkLst>
            <pc:docMk/>
            <pc:sldMk cId="3350947302" sldId="288"/>
            <ac:spMk id="18" creationId="{1DE7243B-5109-444B-8FAF-7437C66BC0E9}"/>
          </ac:spMkLst>
        </pc:spChg>
        <pc:spChg chg="add del">
          <ac:chgData name="Michelle Burkhardt" userId="73ad0fcd-cb70-41af-868f-b5fd719de050" providerId="ADAL" clId="{E1557C65-CEE4-47AA-88B7-0FBEFAA66B4E}" dt="2022-01-13T16:41:51.440" v="5535" actId="26606"/>
          <ac:spMkLst>
            <pc:docMk/>
            <pc:sldMk cId="3350947302" sldId="288"/>
            <ac:spMk id="20" creationId="{4C5D6221-DA7B-4611-AA26-7D8E349FDE96}"/>
          </ac:spMkLst>
        </pc:spChg>
        <pc:spChg chg="add del">
          <ac:chgData name="Michelle Burkhardt" userId="73ad0fcd-cb70-41af-868f-b5fd719de050" providerId="ADAL" clId="{E1557C65-CEE4-47AA-88B7-0FBEFAA66B4E}" dt="2022-01-13T16:41:51.381" v="5534" actId="26606"/>
          <ac:spMkLst>
            <pc:docMk/>
            <pc:sldMk cId="3350947302" sldId="288"/>
            <ac:spMk id="25" creationId="{21739CA5-F0F5-48E1-8E8C-F24B71827E46}"/>
          </ac:spMkLst>
        </pc:spChg>
        <pc:spChg chg="add del">
          <ac:chgData name="Michelle Burkhardt" userId="73ad0fcd-cb70-41af-868f-b5fd719de050" providerId="ADAL" clId="{E1557C65-CEE4-47AA-88B7-0FBEFAA66B4E}" dt="2022-01-13T16:41:51.381" v="5534" actId="26606"/>
          <ac:spMkLst>
            <pc:docMk/>
            <pc:sldMk cId="3350947302" sldId="288"/>
            <ac:spMk id="27" creationId="{3EAD2937-F230-41D4-B9C5-975B129BFC20}"/>
          </ac:spMkLst>
        </pc:spChg>
        <pc:spChg chg="add del">
          <ac:chgData name="Michelle Burkhardt" userId="73ad0fcd-cb70-41af-868f-b5fd719de050" providerId="ADAL" clId="{E1557C65-CEE4-47AA-88B7-0FBEFAA66B4E}" dt="2022-01-13T16:41:51.381" v="5534" actId="26606"/>
          <ac:spMkLst>
            <pc:docMk/>
            <pc:sldMk cId="3350947302" sldId="288"/>
            <ac:spMk id="29" creationId="{CCD444A3-C338-4886-B7F1-4BA2AF46EB64}"/>
          </ac:spMkLst>
        </pc:spChg>
        <pc:spChg chg="add del">
          <ac:chgData name="Michelle Burkhardt" userId="73ad0fcd-cb70-41af-868f-b5fd719de050" providerId="ADAL" clId="{E1557C65-CEE4-47AA-88B7-0FBEFAA66B4E}" dt="2022-01-13T16:43:01.269" v="5544" actId="26606"/>
          <ac:spMkLst>
            <pc:docMk/>
            <pc:sldMk cId="3350947302" sldId="288"/>
            <ac:spMk id="31" creationId="{8045BF01-625E-4022-91E5-488DB3FCB734}"/>
          </ac:spMkLst>
        </pc:spChg>
        <pc:spChg chg="add del">
          <ac:chgData name="Michelle Burkhardt" userId="73ad0fcd-cb70-41af-868f-b5fd719de050" providerId="ADAL" clId="{E1557C65-CEE4-47AA-88B7-0FBEFAA66B4E}" dt="2022-01-13T16:43:01.269" v="5544" actId="26606"/>
          <ac:spMkLst>
            <pc:docMk/>
            <pc:sldMk cId="3350947302" sldId="288"/>
            <ac:spMk id="32" creationId="{0E442549-290E-4B7E-892E-F2DB911DD205}"/>
          </ac:spMkLst>
        </pc:spChg>
        <pc:spChg chg="add del">
          <ac:chgData name="Michelle Burkhardt" userId="73ad0fcd-cb70-41af-868f-b5fd719de050" providerId="ADAL" clId="{E1557C65-CEE4-47AA-88B7-0FBEFAA66B4E}" dt="2022-01-13T16:43:50.820" v="5550" actId="26606"/>
          <ac:spMkLst>
            <pc:docMk/>
            <pc:sldMk cId="3350947302" sldId="288"/>
            <ac:spMk id="37" creationId="{FEF085B8-A2C0-4A6F-B663-CCC56F3CD373}"/>
          </ac:spMkLst>
        </pc:spChg>
        <pc:spChg chg="add del">
          <ac:chgData name="Michelle Burkhardt" userId="73ad0fcd-cb70-41af-868f-b5fd719de050" providerId="ADAL" clId="{E1557C65-CEE4-47AA-88B7-0FBEFAA66B4E}" dt="2022-01-13T16:43:50.820" v="5550" actId="26606"/>
          <ac:spMkLst>
            <pc:docMk/>
            <pc:sldMk cId="3350947302" sldId="288"/>
            <ac:spMk id="39" creationId="{2658F6D6-96E0-421A-96D6-3DF404008543}"/>
          </ac:spMkLst>
        </pc:spChg>
        <pc:spChg chg="add del">
          <ac:chgData name="Michelle Burkhardt" userId="73ad0fcd-cb70-41af-868f-b5fd719de050" providerId="ADAL" clId="{E1557C65-CEE4-47AA-88B7-0FBEFAA66B4E}" dt="2022-01-13T16:43:50.820" v="5550" actId="26606"/>
          <ac:spMkLst>
            <pc:docMk/>
            <pc:sldMk cId="3350947302" sldId="288"/>
            <ac:spMk id="41" creationId="{3CF62545-93A0-4FD5-9B48-48DCA794CBA1}"/>
          </ac:spMkLst>
        </pc:spChg>
        <pc:spChg chg="add del">
          <ac:chgData name="Michelle Burkhardt" userId="73ad0fcd-cb70-41af-868f-b5fd719de050" providerId="ADAL" clId="{E1557C65-CEE4-47AA-88B7-0FBEFAA66B4E}" dt="2022-01-24T16:27:25.874" v="5563" actId="700"/>
          <ac:spMkLst>
            <pc:docMk/>
            <pc:sldMk cId="3350947302" sldId="288"/>
            <ac:spMk id="46" creationId="{1E214AA7-F028-4A0D-8698-61AEC754D1BC}"/>
          </ac:spMkLst>
        </pc:spChg>
        <pc:cxnChg chg="add del">
          <ac:chgData name="Michelle Burkhardt" userId="73ad0fcd-cb70-41af-868f-b5fd719de050" providerId="ADAL" clId="{E1557C65-CEE4-47AA-88B7-0FBEFAA66B4E}" dt="2022-01-24T16:27:25.874" v="5563" actId="700"/>
          <ac:cxnSpMkLst>
            <pc:docMk/>
            <pc:sldMk cId="3350947302" sldId="288"/>
            <ac:cxnSpMk id="48" creationId="{D6206FDC-2777-4D7F-AF9C-73413DA664C9}"/>
          </ac:cxnSpMkLst>
        </pc:cxnChg>
      </pc:sldChg>
      <pc:sldMasterChg chg="delSldLayout">
        <pc:chgData name="Michelle Burkhardt" userId="73ad0fcd-cb70-41af-868f-b5fd719de050" providerId="ADAL" clId="{E1557C65-CEE4-47AA-88B7-0FBEFAA66B4E}" dt="2022-01-24T16:31:10.732" v="5657" actId="47"/>
        <pc:sldMasterMkLst>
          <pc:docMk/>
          <pc:sldMasterMk cId="2322136030" sldId="2147483974"/>
        </pc:sldMasterMkLst>
        <pc:sldLayoutChg chg="del">
          <pc:chgData name="Michelle Burkhardt" userId="73ad0fcd-cb70-41af-868f-b5fd719de050" providerId="ADAL" clId="{E1557C65-CEE4-47AA-88B7-0FBEFAA66B4E}" dt="2022-01-24T16:31:10.732" v="5657" actId="47"/>
          <pc:sldLayoutMkLst>
            <pc:docMk/>
            <pc:sldMasterMk cId="2322136030" sldId="2147483974"/>
            <pc:sldLayoutMk cId="1620369250" sldId="2147483986"/>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74F3D5-D3AA-496E-BF88-53AB3AF2A5F2}" type="doc">
      <dgm:prSet loTypeId="urn:microsoft.com/office/officeart/2008/layout/LinedList" loCatId="list" qsTypeId="urn:microsoft.com/office/officeart/2005/8/quickstyle/simple2" qsCatId="simple" csTypeId="urn:microsoft.com/office/officeart/2005/8/colors/colorful1" csCatId="colorful" phldr="1"/>
      <dgm:spPr/>
      <dgm:t>
        <a:bodyPr/>
        <a:lstStyle/>
        <a:p>
          <a:endParaRPr lang="en-US"/>
        </a:p>
      </dgm:t>
    </dgm:pt>
    <dgm:pt modelId="{2FEC41ED-8C9C-465F-A7DC-8381A06AEE72}">
      <dgm:prSet/>
      <dgm:spPr/>
      <dgm:t>
        <a:bodyPr/>
        <a:lstStyle/>
        <a:p>
          <a:r>
            <a:rPr lang="en-US"/>
            <a:t>Complete application process</a:t>
          </a:r>
        </a:p>
      </dgm:t>
    </dgm:pt>
    <dgm:pt modelId="{FDB74B0D-6334-49DB-9008-06C9D3F3DBDE}" type="parTrans" cxnId="{E41363E3-9E7C-47A2-9754-D83CB50E7162}">
      <dgm:prSet/>
      <dgm:spPr/>
      <dgm:t>
        <a:bodyPr/>
        <a:lstStyle/>
        <a:p>
          <a:endParaRPr lang="en-US"/>
        </a:p>
      </dgm:t>
    </dgm:pt>
    <dgm:pt modelId="{980C7C8D-2B68-47CF-8E80-C85BCE6D5D9F}" type="sibTrans" cxnId="{E41363E3-9E7C-47A2-9754-D83CB50E7162}">
      <dgm:prSet/>
      <dgm:spPr/>
      <dgm:t>
        <a:bodyPr/>
        <a:lstStyle/>
        <a:p>
          <a:endParaRPr lang="en-US"/>
        </a:p>
      </dgm:t>
    </dgm:pt>
    <dgm:pt modelId="{5C97D737-7F84-434D-A7EA-EC83F7C8E43E}">
      <dgm:prSet/>
      <dgm:spPr/>
      <dgm:t>
        <a:bodyPr/>
        <a:lstStyle/>
        <a:p>
          <a:r>
            <a:rPr lang="en-US"/>
            <a:t>Verify eligibility</a:t>
          </a:r>
        </a:p>
      </dgm:t>
    </dgm:pt>
    <dgm:pt modelId="{5855EE42-90F7-476E-88F2-8846AB45279C}" type="parTrans" cxnId="{9119A7B6-D9CC-45C0-9994-C2768F8CD02F}">
      <dgm:prSet/>
      <dgm:spPr/>
      <dgm:t>
        <a:bodyPr/>
        <a:lstStyle/>
        <a:p>
          <a:endParaRPr lang="en-US"/>
        </a:p>
      </dgm:t>
    </dgm:pt>
    <dgm:pt modelId="{849CF8C2-D0D1-4D96-B1AC-B696CB6E0F92}" type="sibTrans" cxnId="{9119A7B6-D9CC-45C0-9994-C2768F8CD02F}">
      <dgm:prSet/>
      <dgm:spPr/>
      <dgm:t>
        <a:bodyPr/>
        <a:lstStyle/>
        <a:p>
          <a:endParaRPr lang="en-US"/>
        </a:p>
      </dgm:t>
    </dgm:pt>
    <dgm:pt modelId="{0F2B3087-685A-4445-9FD3-5096B9D7A97D}">
      <dgm:prSet/>
      <dgm:spPr/>
      <dgm:t>
        <a:bodyPr/>
        <a:lstStyle/>
        <a:p>
          <a:r>
            <a:rPr lang="en-US" dirty="0"/>
            <a:t>Assessments</a:t>
          </a:r>
        </a:p>
      </dgm:t>
    </dgm:pt>
    <dgm:pt modelId="{2C46E8B7-27CE-460D-83C2-079B73D503D0}" type="parTrans" cxnId="{C6B2C91D-09F3-4C56-99D4-0650688CFBDE}">
      <dgm:prSet/>
      <dgm:spPr/>
      <dgm:t>
        <a:bodyPr/>
        <a:lstStyle/>
        <a:p>
          <a:endParaRPr lang="en-US"/>
        </a:p>
      </dgm:t>
    </dgm:pt>
    <dgm:pt modelId="{5E679BDE-F916-4E49-AF68-B82F4FEBB451}" type="sibTrans" cxnId="{C6B2C91D-09F3-4C56-99D4-0650688CFBDE}">
      <dgm:prSet/>
      <dgm:spPr/>
      <dgm:t>
        <a:bodyPr/>
        <a:lstStyle/>
        <a:p>
          <a:endParaRPr lang="en-US"/>
        </a:p>
      </dgm:t>
    </dgm:pt>
    <dgm:pt modelId="{2817CB19-80F2-47BE-904C-7A9A6C5E99C8}">
      <dgm:prSet/>
      <dgm:spPr/>
      <dgm:t>
        <a:bodyPr/>
        <a:lstStyle/>
        <a:p>
          <a:r>
            <a:rPr lang="en-US"/>
            <a:t>Individual Service Strategy</a:t>
          </a:r>
        </a:p>
      </dgm:t>
    </dgm:pt>
    <dgm:pt modelId="{1BE4B199-FA3F-4C7A-84A4-FDC888BBE8AC}" type="parTrans" cxnId="{47A36D8A-1EFC-409C-8289-65960DD67867}">
      <dgm:prSet/>
      <dgm:spPr/>
      <dgm:t>
        <a:bodyPr/>
        <a:lstStyle/>
        <a:p>
          <a:endParaRPr lang="en-US"/>
        </a:p>
      </dgm:t>
    </dgm:pt>
    <dgm:pt modelId="{D194FB03-4209-442F-8C86-DC9FD7632509}" type="sibTrans" cxnId="{47A36D8A-1EFC-409C-8289-65960DD67867}">
      <dgm:prSet/>
      <dgm:spPr/>
      <dgm:t>
        <a:bodyPr/>
        <a:lstStyle/>
        <a:p>
          <a:endParaRPr lang="en-US"/>
        </a:p>
      </dgm:t>
    </dgm:pt>
    <dgm:pt modelId="{39168B5E-4AC7-49D3-98B1-428C9DD000F2}">
      <dgm:prSet/>
      <dgm:spPr/>
      <dgm:t>
        <a:bodyPr/>
        <a:lstStyle/>
        <a:p>
          <a:r>
            <a:rPr lang="en-US"/>
            <a:t>Provide services</a:t>
          </a:r>
        </a:p>
      </dgm:t>
    </dgm:pt>
    <dgm:pt modelId="{189BB80D-F9A0-4413-B3E5-99746C798432}" type="parTrans" cxnId="{E5A7EF8F-DFB3-43A8-952A-5E9A18742BEE}">
      <dgm:prSet/>
      <dgm:spPr/>
      <dgm:t>
        <a:bodyPr/>
        <a:lstStyle/>
        <a:p>
          <a:endParaRPr lang="en-US"/>
        </a:p>
      </dgm:t>
    </dgm:pt>
    <dgm:pt modelId="{D70423B6-158F-4931-8E6D-E63AC0F960A1}" type="sibTrans" cxnId="{E5A7EF8F-DFB3-43A8-952A-5E9A18742BEE}">
      <dgm:prSet/>
      <dgm:spPr/>
      <dgm:t>
        <a:bodyPr/>
        <a:lstStyle/>
        <a:p>
          <a:endParaRPr lang="en-US"/>
        </a:p>
      </dgm:t>
    </dgm:pt>
    <dgm:pt modelId="{368AB69F-A7D4-43ED-8E47-E53220CC12E4}">
      <dgm:prSet/>
      <dgm:spPr/>
      <dgm:t>
        <a:bodyPr/>
        <a:lstStyle/>
        <a:p>
          <a:r>
            <a:rPr lang="en-US"/>
            <a:t>Follow-up for 12 months after last service</a:t>
          </a:r>
        </a:p>
      </dgm:t>
    </dgm:pt>
    <dgm:pt modelId="{C6028711-6D4C-4D38-9CAA-90DAD5ABC767}" type="parTrans" cxnId="{190A1B95-BBC0-4993-BF05-E9534D8FA285}">
      <dgm:prSet/>
      <dgm:spPr/>
      <dgm:t>
        <a:bodyPr/>
        <a:lstStyle/>
        <a:p>
          <a:endParaRPr lang="en-US"/>
        </a:p>
      </dgm:t>
    </dgm:pt>
    <dgm:pt modelId="{C9CB59E9-228C-47D6-8264-254FE2EFC90D}" type="sibTrans" cxnId="{190A1B95-BBC0-4993-BF05-E9534D8FA285}">
      <dgm:prSet/>
      <dgm:spPr/>
      <dgm:t>
        <a:bodyPr/>
        <a:lstStyle/>
        <a:p>
          <a:endParaRPr lang="en-US"/>
        </a:p>
      </dgm:t>
    </dgm:pt>
    <dgm:pt modelId="{FD492978-AD37-4CF7-BEFA-7398A3CF840B}" type="pres">
      <dgm:prSet presAssocID="{9B74F3D5-D3AA-496E-BF88-53AB3AF2A5F2}" presName="vert0" presStyleCnt="0">
        <dgm:presLayoutVars>
          <dgm:dir/>
          <dgm:animOne val="branch"/>
          <dgm:animLvl val="lvl"/>
        </dgm:presLayoutVars>
      </dgm:prSet>
      <dgm:spPr/>
    </dgm:pt>
    <dgm:pt modelId="{57A8AE03-7C05-4AAF-B198-387987645DFD}" type="pres">
      <dgm:prSet presAssocID="{2FEC41ED-8C9C-465F-A7DC-8381A06AEE72}" presName="thickLine" presStyleLbl="alignNode1" presStyleIdx="0" presStyleCnt="6"/>
      <dgm:spPr/>
    </dgm:pt>
    <dgm:pt modelId="{C607F579-5F2A-44E7-A530-C4948CF0DB92}" type="pres">
      <dgm:prSet presAssocID="{2FEC41ED-8C9C-465F-A7DC-8381A06AEE72}" presName="horz1" presStyleCnt="0"/>
      <dgm:spPr/>
    </dgm:pt>
    <dgm:pt modelId="{553317A3-FC92-4F8E-B3E9-04AE482FE19C}" type="pres">
      <dgm:prSet presAssocID="{2FEC41ED-8C9C-465F-A7DC-8381A06AEE72}" presName="tx1" presStyleLbl="revTx" presStyleIdx="0" presStyleCnt="6"/>
      <dgm:spPr/>
    </dgm:pt>
    <dgm:pt modelId="{9C12A8C0-2311-4C99-846D-7483F8590DFF}" type="pres">
      <dgm:prSet presAssocID="{2FEC41ED-8C9C-465F-A7DC-8381A06AEE72}" presName="vert1" presStyleCnt="0"/>
      <dgm:spPr/>
    </dgm:pt>
    <dgm:pt modelId="{E1017839-4568-446F-8435-6CA35A466352}" type="pres">
      <dgm:prSet presAssocID="{5C97D737-7F84-434D-A7EA-EC83F7C8E43E}" presName="thickLine" presStyleLbl="alignNode1" presStyleIdx="1" presStyleCnt="6"/>
      <dgm:spPr/>
    </dgm:pt>
    <dgm:pt modelId="{588665D1-BB9A-4AA2-B488-7E1CD5819F2B}" type="pres">
      <dgm:prSet presAssocID="{5C97D737-7F84-434D-A7EA-EC83F7C8E43E}" presName="horz1" presStyleCnt="0"/>
      <dgm:spPr/>
    </dgm:pt>
    <dgm:pt modelId="{4A6AE7C0-2CEA-4D31-A2A2-207FD764AB3F}" type="pres">
      <dgm:prSet presAssocID="{5C97D737-7F84-434D-A7EA-EC83F7C8E43E}" presName="tx1" presStyleLbl="revTx" presStyleIdx="1" presStyleCnt="6"/>
      <dgm:spPr/>
    </dgm:pt>
    <dgm:pt modelId="{0613C4F1-C823-4ED8-94AE-B11151A745FF}" type="pres">
      <dgm:prSet presAssocID="{5C97D737-7F84-434D-A7EA-EC83F7C8E43E}" presName="vert1" presStyleCnt="0"/>
      <dgm:spPr/>
    </dgm:pt>
    <dgm:pt modelId="{D35B0F31-87A7-43C8-B9F6-B96533D745CD}" type="pres">
      <dgm:prSet presAssocID="{0F2B3087-685A-4445-9FD3-5096B9D7A97D}" presName="thickLine" presStyleLbl="alignNode1" presStyleIdx="2" presStyleCnt="6"/>
      <dgm:spPr/>
    </dgm:pt>
    <dgm:pt modelId="{BC470150-0DD8-46AA-A1F2-8075ADE93DC8}" type="pres">
      <dgm:prSet presAssocID="{0F2B3087-685A-4445-9FD3-5096B9D7A97D}" presName="horz1" presStyleCnt="0"/>
      <dgm:spPr/>
    </dgm:pt>
    <dgm:pt modelId="{35B7D3E4-E995-415E-96D4-6114E37C446F}" type="pres">
      <dgm:prSet presAssocID="{0F2B3087-685A-4445-9FD3-5096B9D7A97D}" presName="tx1" presStyleLbl="revTx" presStyleIdx="2" presStyleCnt="6"/>
      <dgm:spPr/>
    </dgm:pt>
    <dgm:pt modelId="{820B4D19-4E3D-4B12-BD40-3BA08D6D5693}" type="pres">
      <dgm:prSet presAssocID="{0F2B3087-685A-4445-9FD3-5096B9D7A97D}" presName="vert1" presStyleCnt="0"/>
      <dgm:spPr/>
    </dgm:pt>
    <dgm:pt modelId="{9C7AE8EC-A633-4C25-B562-CEA605C0AEB3}" type="pres">
      <dgm:prSet presAssocID="{2817CB19-80F2-47BE-904C-7A9A6C5E99C8}" presName="thickLine" presStyleLbl="alignNode1" presStyleIdx="3" presStyleCnt="6"/>
      <dgm:spPr/>
    </dgm:pt>
    <dgm:pt modelId="{4EF76411-D040-480F-AD7C-A13AA9DFF37F}" type="pres">
      <dgm:prSet presAssocID="{2817CB19-80F2-47BE-904C-7A9A6C5E99C8}" presName="horz1" presStyleCnt="0"/>
      <dgm:spPr/>
    </dgm:pt>
    <dgm:pt modelId="{43BD8E02-0B17-4E02-9753-3D5F1237ABDC}" type="pres">
      <dgm:prSet presAssocID="{2817CB19-80F2-47BE-904C-7A9A6C5E99C8}" presName="tx1" presStyleLbl="revTx" presStyleIdx="3" presStyleCnt="6"/>
      <dgm:spPr/>
    </dgm:pt>
    <dgm:pt modelId="{713588B9-E377-4D6F-BF7F-1B473CEE5E9B}" type="pres">
      <dgm:prSet presAssocID="{2817CB19-80F2-47BE-904C-7A9A6C5E99C8}" presName="vert1" presStyleCnt="0"/>
      <dgm:spPr/>
    </dgm:pt>
    <dgm:pt modelId="{DBBA8097-14D7-4EA5-A5B7-0F620B142793}" type="pres">
      <dgm:prSet presAssocID="{39168B5E-4AC7-49D3-98B1-428C9DD000F2}" presName="thickLine" presStyleLbl="alignNode1" presStyleIdx="4" presStyleCnt="6"/>
      <dgm:spPr/>
    </dgm:pt>
    <dgm:pt modelId="{BE681E1C-B3FC-4A6D-8235-54205F144C79}" type="pres">
      <dgm:prSet presAssocID="{39168B5E-4AC7-49D3-98B1-428C9DD000F2}" presName="horz1" presStyleCnt="0"/>
      <dgm:spPr/>
    </dgm:pt>
    <dgm:pt modelId="{B81E6333-6298-4417-A15A-CD8CC3FC23A4}" type="pres">
      <dgm:prSet presAssocID="{39168B5E-4AC7-49D3-98B1-428C9DD000F2}" presName="tx1" presStyleLbl="revTx" presStyleIdx="4" presStyleCnt="6"/>
      <dgm:spPr/>
    </dgm:pt>
    <dgm:pt modelId="{13C4D2CC-93F9-46D1-B940-C6B2104998E2}" type="pres">
      <dgm:prSet presAssocID="{39168B5E-4AC7-49D3-98B1-428C9DD000F2}" presName="vert1" presStyleCnt="0"/>
      <dgm:spPr/>
    </dgm:pt>
    <dgm:pt modelId="{E00EA26D-462E-43CB-A8CF-7F4EAD5B40CF}" type="pres">
      <dgm:prSet presAssocID="{368AB69F-A7D4-43ED-8E47-E53220CC12E4}" presName="thickLine" presStyleLbl="alignNode1" presStyleIdx="5" presStyleCnt="6"/>
      <dgm:spPr/>
    </dgm:pt>
    <dgm:pt modelId="{15C5AA8C-60C6-484B-904E-EF64BA511B73}" type="pres">
      <dgm:prSet presAssocID="{368AB69F-A7D4-43ED-8E47-E53220CC12E4}" presName="horz1" presStyleCnt="0"/>
      <dgm:spPr/>
    </dgm:pt>
    <dgm:pt modelId="{2E443CB0-0743-4F74-8923-F4D975092118}" type="pres">
      <dgm:prSet presAssocID="{368AB69F-A7D4-43ED-8E47-E53220CC12E4}" presName="tx1" presStyleLbl="revTx" presStyleIdx="5" presStyleCnt="6"/>
      <dgm:spPr/>
    </dgm:pt>
    <dgm:pt modelId="{DED0F89A-DC2A-4227-9A3D-89CB47A951AA}" type="pres">
      <dgm:prSet presAssocID="{368AB69F-A7D4-43ED-8E47-E53220CC12E4}" presName="vert1" presStyleCnt="0"/>
      <dgm:spPr/>
    </dgm:pt>
  </dgm:ptLst>
  <dgm:cxnLst>
    <dgm:cxn modelId="{C6B2C91D-09F3-4C56-99D4-0650688CFBDE}" srcId="{9B74F3D5-D3AA-496E-BF88-53AB3AF2A5F2}" destId="{0F2B3087-685A-4445-9FD3-5096B9D7A97D}" srcOrd="2" destOrd="0" parTransId="{2C46E8B7-27CE-460D-83C2-079B73D503D0}" sibTransId="{5E679BDE-F916-4E49-AF68-B82F4FEBB451}"/>
    <dgm:cxn modelId="{A84EA928-5D86-4BD0-AD32-4C6EFD71EAD2}" type="presOf" srcId="{2817CB19-80F2-47BE-904C-7A9A6C5E99C8}" destId="{43BD8E02-0B17-4E02-9753-3D5F1237ABDC}" srcOrd="0" destOrd="0" presId="urn:microsoft.com/office/officeart/2008/layout/LinedList"/>
    <dgm:cxn modelId="{F05AFE37-17D9-4BF3-B59C-9B5E6F417144}" type="presOf" srcId="{9B74F3D5-D3AA-496E-BF88-53AB3AF2A5F2}" destId="{FD492978-AD37-4CF7-BEFA-7398A3CF840B}" srcOrd="0" destOrd="0" presId="urn:microsoft.com/office/officeart/2008/layout/LinedList"/>
    <dgm:cxn modelId="{47A36D8A-1EFC-409C-8289-65960DD67867}" srcId="{9B74F3D5-D3AA-496E-BF88-53AB3AF2A5F2}" destId="{2817CB19-80F2-47BE-904C-7A9A6C5E99C8}" srcOrd="3" destOrd="0" parTransId="{1BE4B199-FA3F-4C7A-84A4-FDC888BBE8AC}" sibTransId="{D194FB03-4209-442F-8C86-DC9FD7632509}"/>
    <dgm:cxn modelId="{E5A7EF8F-DFB3-43A8-952A-5E9A18742BEE}" srcId="{9B74F3D5-D3AA-496E-BF88-53AB3AF2A5F2}" destId="{39168B5E-4AC7-49D3-98B1-428C9DD000F2}" srcOrd="4" destOrd="0" parTransId="{189BB80D-F9A0-4413-B3E5-99746C798432}" sibTransId="{D70423B6-158F-4931-8E6D-E63AC0F960A1}"/>
    <dgm:cxn modelId="{190A1B95-BBC0-4993-BF05-E9534D8FA285}" srcId="{9B74F3D5-D3AA-496E-BF88-53AB3AF2A5F2}" destId="{368AB69F-A7D4-43ED-8E47-E53220CC12E4}" srcOrd="5" destOrd="0" parTransId="{C6028711-6D4C-4D38-9CAA-90DAD5ABC767}" sibTransId="{C9CB59E9-228C-47D6-8264-254FE2EFC90D}"/>
    <dgm:cxn modelId="{3AC77A9B-9982-454E-AB39-B0DC9C4A99B1}" type="presOf" srcId="{2FEC41ED-8C9C-465F-A7DC-8381A06AEE72}" destId="{553317A3-FC92-4F8E-B3E9-04AE482FE19C}" srcOrd="0" destOrd="0" presId="urn:microsoft.com/office/officeart/2008/layout/LinedList"/>
    <dgm:cxn modelId="{4F81789E-B4FB-4BCD-A15A-87889FDD9F36}" type="presOf" srcId="{39168B5E-4AC7-49D3-98B1-428C9DD000F2}" destId="{B81E6333-6298-4417-A15A-CD8CC3FC23A4}" srcOrd="0" destOrd="0" presId="urn:microsoft.com/office/officeart/2008/layout/LinedList"/>
    <dgm:cxn modelId="{ED8DDCA5-A2C7-4649-8A5E-B5A3D9135DF7}" type="presOf" srcId="{368AB69F-A7D4-43ED-8E47-E53220CC12E4}" destId="{2E443CB0-0743-4F74-8923-F4D975092118}" srcOrd="0" destOrd="0" presId="urn:microsoft.com/office/officeart/2008/layout/LinedList"/>
    <dgm:cxn modelId="{9119A7B6-D9CC-45C0-9994-C2768F8CD02F}" srcId="{9B74F3D5-D3AA-496E-BF88-53AB3AF2A5F2}" destId="{5C97D737-7F84-434D-A7EA-EC83F7C8E43E}" srcOrd="1" destOrd="0" parTransId="{5855EE42-90F7-476E-88F2-8846AB45279C}" sibTransId="{849CF8C2-D0D1-4D96-B1AC-B696CB6E0F92}"/>
    <dgm:cxn modelId="{5F6394D1-7FC3-4D96-9C0D-69E5F6A270BE}" type="presOf" srcId="{5C97D737-7F84-434D-A7EA-EC83F7C8E43E}" destId="{4A6AE7C0-2CEA-4D31-A2A2-207FD764AB3F}" srcOrd="0" destOrd="0" presId="urn:microsoft.com/office/officeart/2008/layout/LinedList"/>
    <dgm:cxn modelId="{13320DD5-74FE-4C27-8B7F-31DC744A5423}" type="presOf" srcId="{0F2B3087-685A-4445-9FD3-5096B9D7A97D}" destId="{35B7D3E4-E995-415E-96D4-6114E37C446F}" srcOrd="0" destOrd="0" presId="urn:microsoft.com/office/officeart/2008/layout/LinedList"/>
    <dgm:cxn modelId="{E41363E3-9E7C-47A2-9754-D83CB50E7162}" srcId="{9B74F3D5-D3AA-496E-BF88-53AB3AF2A5F2}" destId="{2FEC41ED-8C9C-465F-A7DC-8381A06AEE72}" srcOrd="0" destOrd="0" parTransId="{FDB74B0D-6334-49DB-9008-06C9D3F3DBDE}" sibTransId="{980C7C8D-2B68-47CF-8E80-C85BCE6D5D9F}"/>
    <dgm:cxn modelId="{D1BED326-629B-444E-85A8-F95446E30EF1}" type="presParOf" srcId="{FD492978-AD37-4CF7-BEFA-7398A3CF840B}" destId="{57A8AE03-7C05-4AAF-B198-387987645DFD}" srcOrd="0" destOrd="0" presId="urn:microsoft.com/office/officeart/2008/layout/LinedList"/>
    <dgm:cxn modelId="{BE65A4B2-8201-4B63-BC99-6710FBD03F6F}" type="presParOf" srcId="{FD492978-AD37-4CF7-BEFA-7398A3CF840B}" destId="{C607F579-5F2A-44E7-A530-C4948CF0DB92}" srcOrd="1" destOrd="0" presId="urn:microsoft.com/office/officeart/2008/layout/LinedList"/>
    <dgm:cxn modelId="{F7645ADC-558B-498E-B092-5F8C88749B56}" type="presParOf" srcId="{C607F579-5F2A-44E7-A530-C4948CF0DB92}" destId="{553317A3-FC92-4F8E-B3E9-04AE482FE19C}" srcOrd="0" destOrd="0" presId="urn:microsoft.com/office/officeart/2008/layout/LinedList"/>
    <dgm:cxn modelId="{AEB4E839-3FA7-4A32-9B55-322668F8CBC2}" type="presParOf" srcId="{C607F579-5F2A-44E7-A530-C4948CF0DB92}" destId="{9C12A8C0-2311-4C99-846D-7483F8590DFF}" srcOrd="1" destOrd="0" presId="urn:microsoft.com/office/officeart/2008/layout/LinedList"/>
    <dgm:cxn modelId="{4648A98D-0827-4C3C-8215-00F3849960A8}" type="presParOf" srcId="{FD492978-AD37-4CF7-BEFA-7398A3CF840B}" destId="{E1017839-4568-446F-8435-6CA35A466352}" srcOrd="2" destOrd="0" presId="urn:microsoft.com/office/officeart/2008/layout/LinedList"/>
    <dgm:cxn modelId="{CE6301CA-C329-45C9-BA9A-44DFF3FBE1C4}" type="presParOf" srcId="{FD492978-AD37-4CF7-BEFA-7398A3CF840B}" destId="{588665D1-BB9A-4AA2-B488-7E1CD5819F2B}" srcOrd="3" destOrd="0" presId="urn:microsoft.com/office/officeart/2008/layout/LinedList"/>
    <dgm:cxn modelId="{1341304A-A654-49C6-A26E-22152F303FA8}" type="presParOf" srcId="{588665D1-BB9A-4AA2-B488-7E1CD5819F2B}" destId="{4A6AE7C0-2CEA-4D31-A2A2-207FD764AB3F}" srcOrd="0" destOrd="0" presId="urn:microsoft.com/office/officeart/2008/layout/LinedList"/>
    <dgm:cxn modelId="{4967D11C-BA72-46D4-B28F-E566B07A302B}" type="presParOf" srcId="{588665D1-BB9A-4AA2-B488-7E1CD5819F2B}" destId="{0613C4F1-C823-4ED8-94AE-B11151A745FF}" srcOrd="1" destOrd="0" presId="urn:microsoft.com/office/officeart/2008/layout/LinedList"/>
    <dgm:cxn modelId="{6E8BAB2B-AE1F-4591-BEAF-176738EDCDAA}" type="presParOf" srcId="{FD492978-AD37-4CF7-BEFA-7398A3CF840B}" destId="{D35B0F31-87A7-43C8-B9F6-B96533D745CD}" srcOrd="4" destOrd="0" presId="urn:microsoft.com/office/officeart/2008/layout/LinedList"/>
    <dgm:cxn modelId="{633AFBB5-F810-40A7-99E2-3D1E5A3D94AF}" type="presParOf" srcId="{FD492978-AD37-4CF7-BEFA-7398A3CF840B}" destId="{BC470150-0DD8-46AA-A1F2-8075ADE93DC8}" srcOrd="5" destOrd="0" presId="urn:microsoft.com/office/officeart/2008/layout/LinedList"/>
    <dgm:cxn modelId="{E0B30501-DFE0-4A65-A495-1B86E530F1C4}" type="presParOf" srcId="{BC470150-0DD8-46AA-A1F2-8075ADE93DC8}" destId="{35B7D3E4-E995-415E-96D4-6114E37C446F}" srcOrd="0" destOrd="0" presId="urn:microsoft.com/office/officeart/2008/layout/LinedList"/>
    <dgm:cxn modelId="{6C179E1B-1FE0-4918-BC9D-C027109D1755}" type="presParOf" srcId="{BC470150-0DD8-46AA-A1F2-8075ADE93DC8}" destId="{820B4D19-4E3D-4B12-BD40-3BA08D6D5693}" srcOrd="1" destOrd="0" presId="urn:microsoft.com/office/officeart/2008/layout/LinedList"/>
    <dgm:cxn modelId="{2ACC4814-AC36-42F1-AA0F-40C6B04B8ED0}" type="presParOf" srcId="{FD492978-AD37-4CF7-BEFA-7398A3CF840B}" destId="{9C7AE8EC-A633-4C25-B562-CEA605C0AEB3}" srcOrd="6" destOrd="0" presId="urn:microsoft.com/office/officeart/2008/layout/LinedList"/>
    <dgm:cxn modelId="{15BB7223-B7DD-4D18-A861-1A6E5FF76521}" type="presParOf" srcId="{FD492978-AD37-4CF7-BEFA-7398A3CF840B}" destId="{4EF76411-D040-480F-AD7C-A13AA9DFF37F}" srcOrd="7" destOrd="0" presId="urn:microsoft.com/office/officeart/2008/layout/LinedList"/>
    <dgm:cxn modelId="{B11AAB36-6471-44F4-A323-208268C86D4A}" type="presParOf" srcId="{4EF76411-D040-480F-AD7C-A13AA9DFF37F}" destId="{43BD8E02-0B17-4E02-9753-3D5F1237ABDC}" srcOrd="0" destOrd="0" presId="urn:microsoft.com/office/officeart/2008/layout/LinedList"/>
    <dgm:cxn modelId="{3F33F956-E334-4CC9-98E8-E70647316052}" type="presParOf" srcId="{4EF76411-D040-480F-AD7C-A13AA9DFF37F}" destId="{713588B9-E377-4D6F-BF7F-1B473CEE5E9B}" srcOrd="1" destOrd="0" presId="urn:microsoft.com/office/officeart/2008/layout/LinedList"/>
    <dgm:cxn modelId="{925514D4-6E13-4F05-8664-A6279A83B0AA}" type="presParOf" srcId="{FD492978-AD37-4CF7-BEFA-7398A3CF840B}" destId="{DBBA8097-14D7-4EA5-A5B7-0F620B142793}" srcOrd="8" destOrd="0" presId="urn:microsoft.com/office/officeart/2008/layout/LinedList"/>
    <dgm:cxn modelId="{71B88526-9F00-464E-8877-A0F054A6B448}" type="presParOf" srcId="{FD492978-AD37-4CF7-BEFA-7398A3CF840B}" destId="{BE681E1C-B3FC-4A6D-8235-54205F144C79}" srcOrd="9" destOrd="0" presId="urn:microsoft.com/office/officeart/2008/layout/LinedList"/>
    <dgm:cxn modelId="{D754F1B8-F800-4AD5-B14B-285D93371E4E}" type="presParOf" srcId="{BE681E1C-B3FC-4A6D-8235-54205F144C79}" destId="{B81E6333-6298-4417-A15A-CD8CC3FC23A4}" srcOrd="0" destOrd="0" presId="urn:microsoft.com/office/officeart/2008/layout/LinedList"/>
    <dgm:cxn modelId="{FF530F55-38CE-475D-8DDA-96437C51CC33}" type="presParOf" srcId="{BE681E1C-B3FC-4A6D-8235-54205F144C79}" destId="{13C4D2CC-93F9-46D1-B940-C6B2104998E2}" srcOrd="1" destOrd="0" presId="urn:microsoft.com/office/officeart/2008/layout/LinedList"/>
    <dgm:cxn modelId="{77FD829F-65B9-4C94-B872-B113387E0682}" type="presParOf" srcId="{FD492978-AD37-4CF7-BEFA-7398A3CF840B}" destId="{E00EA26D-462E-43CB-A8CF-7F4EAD5B40CF}" srcOrd="10" destOrd="0" presId="urn:microsoft.com/office/officeart/2008/layout/LinedList"/>
    <dgm:cxn modelId="{2A8F37DB-7AFF-4D09-B576-ECA0FD9BEDE2}" type="presParOf" srcId="{FD492978-AD37-4CF7-BEFA-7398A3CF840B}" destId="{15C5AA8C-60C6-484B-904E-EF64BA511B73}" srcOrd="11" destOrd="0" presId="urn:microsoft.com/office/officeart/2008/layout/LinedList"/>
    <dgm:cxn modelId="{F3CFB335-0AF0-476A-B94D-34BBAB6CCEB4}" type="presParOf" srcId="{15C5AA8C-60C6-484B-904E-EF64BA511B73}" destId="{2E443CB0-0743-4F74-8923-F4D975092118}" srcOrd="0" destOrd="0" presId="urn:microsoft.com/office/officeart/2008/layout/LinedList"/>
    <dgm:cxn modelId="{07B97EC5-2763-44FE-A76D-1A28990039A9}" type="presParOf" srcId="{15C5AA8C-60C6-484B-904E-EF64BA511B73}" destId="{DED0F89A-DC2A-4227-9A3D-89CB47A951A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E520A-3BF1-443E-8E43-E9C69554928C}" type="doc">
      <dgm:prSet loTypeId="urn:microsoft.com/office/officeart/2016/7/layout/VerticalDownArrowProcess" loCatId="process" qsTypeId="urn:microsoft.com/office/officeart/2005/8/quickstyle/simple2" qsCatId="simple" csTypeId="urn:microsoft.com/office/officeart/2005/8/colors/colorful5" csCatId="colorful"/>
      <dgm:spPr/>
      <dgm:t>
        <a:bodyPr/>
        <a:lstStyle/>
        <a:p>
          <a:endParaRPr lang="en-US"/>
        </a:p>
      </dgm:t>
    </dgm:pt>
    <dgm:pt modelId="{E6E7DB76-B08F-40B5-B8F2-4C2AFB960AC3}">
      <dgm:prSet/>
      <dgm:spPr/>
      <dgm:t>
        <a:bodyPr/>
        <a:lstStyle/>
        <a:p>
          <a:r>
            <a:rPr lang="en-US"/>
            <a:t>How does your mind work? </a:t>
          </a:r>
        </a:p>
      </dgm:t>
    </dgm:pt>
    <dgm:pt modelId="{81B4E9F3-D91F-4894-A9F7-2D9C0389B0D4}" type="parTrans" cxnId="{4DD0350B-E37C-4B0C-B78E-E843D641CDB4}">
      <dgm:prSet/>
      <dgm:spPr/>
      <dgm:t>
        <a:bodyPr/>
        <a:lstStyle/>
        <a:p>
          <a:endParaRPr lang="en-US"/>
        </a:p>
      </dgm:t>
    </dgm:pt>
    <dgm:pt modelId="{F8676CE2-A2CC-4158-BE47-68DB172D8EA5}" type="sibTrans" cxnId="{4DD0350B-E37C-4B0C-B78E-E843D641CDB4}">
      <dgm:prSet/>
      <dgm:spPr/>
      <dgm:t>
        <a:bodyPr/>
        <a:lstStyle/>
        <a:p>
          <a:endParaRPr lang="en-US"/>
        </a:p>
      </dgm:t>
    </dgm:pt>
    <dgm:pt modelId="{BEE9386F-E5CB-48FA-8F2C-B17C6567430D}">
      <dgm:prSet/>
      <dgm:spPr/>
      <dgm:t>
        <a:bodyPr/>
        <a:lstStyle/>
        <a:p>
          <a:r>
            <a:rPr lang="en-US"/>
            <a:t>Weaver or Driver</a:t>
          </a:r>
        </a:p>
      </dgm:t>
    </dgm:pt>
    <dgm:pt modelId="{94E0B6A1-CDE0-4A9B-BA61-21059F9412FC}" type="parTrans" cxnId="{C28ED590-4FCF-49DD-A111-9E24D7276F0A}">
      <dgm:prSet/>
      <dgm:spPr/>
      <dgm:t>
        <a:bodyPr/>
        <a:lstStyle/>
        <a:p>
          <a:endParaRPr lang="en-US"/>
        </a:p>
      </dgm:t>
    </dgm:pt>
    <dgm:pt modelId="{C68E91F6-7892-4971-97F0-70F4138B7852}" type="sibTrans" cxnId="{C28ED590-4FCF-49DD-A111-9E24D7276F0A}">
      <dgm:prSet/>
      <dgm:spPr/>
      <dgm:t>
        <a:bodyPr/>
        <a:lstStyle/>
        <a:p>
          <a:endParaRPr lang="en-US"/>
        </a:p>
      </dgm:t>
    </dgm:pt>
    <dgm:pt modelId="{8879B80C-D37D-4EF3-AEB0-D12C902796E8}">
      <dgm:prSet/>
      <dgm:spPr/>
      <dgm:t>
        <a:bodyPr/>
        <a:lstStyle/>
        <a:p>
          <a:r>
            <a:rPr lang="en-US"/>
            <a:t>How do you make decisions?</a:t>
          </a:r>
        </a:p>
      </dgm:t>
    </dgm:pt>
    <dgm:pt modelId="{08718B20-AE59-435F-8D2A-17D10157E28F}" type="parTrans" cxnId="{8474E571-DD7F-461C-9734-B26BDC27B5A6}">
      <dgm:prSet/>
      <dgm:spPr/>
      <dgm:t>
        <a:bodyPr/>
        <a:lstStyle/>
        <a:p>
          <a:endParaRPr lang="en-US"/>
        </a:p>
      </dgm:t>
    </dgm:pt>
    <dgm:pt modelId="{81D3E0A4-3B0C-48B9-AF2C-58E1C4648EA0}" type="sibTrans" cxnId="{8474E571-DD7F-461C-9734-B26BDC27B5A6}">
      <dgm:prSet/>
      <dgm:spPr/>
      <dgm:t>
        <a:bodyPr/>
        <a:lstStyle/>
        <a:p>
          <a:endParaRPr lang="en-US"/>
        </a:p>
      </dgm:t>
    </dgm:pt>
    <dgm:pt modelId="{A88162BF-7C91-4D22-82D9-9014ADC76BBF}">
      <dgm:prSet/>
      <dgm:spPr/>
      <dgm:t>
        <a:bodyPr/>
        <a:lstStyle/>
        <a:p>
          <a:r>
            <a:rPr lang="en-US"/>
            <a:t>Short-term or long-term</a:t>
          </a:r>
        </a:p>
      </dgm:t>
    </dgm:pt>
    <dgm:pt modelId="{B64DAB01-D725-44E8-AF45-75909647D5D4}" type="parTrans" cxnId="{107B0B07-3802-45A8-9D5D-5F48CD7C2FE8}">
      <dgm:prSet/>
      <dgm:spPr/>
      <dgm:t>
        <a:bodyPr/>
        <a:lstStyle/>
        <a:p>
          <a:endParaRPr lang="en-US"/>
        </a:p>
      </dgm:t>
    </dgm:pt>
    <dgm:pt modelId="{FF12FCDE-7A28-4510-913B-1112DC957777}" type="sibTrans" cxnId="{107B0B07-3802-45A8-9D5D-5F48CD7C2FE8}">
      <dgm:prSet/>
      <dgm:spPr/>
      <dgm:t>
        <a:bodyPr/>
        <a:lstStyle/>
        <a:p>
          <a:endParaRPr lang="en-US"/>
        </a:p>
      </dgm:t>
    </dgm:pt>
    <dgm:pt modelId="{D94AC1A1-FA66-4312-A6AD-F96B579E1500}">
      <dgm:prSet/>
      <dgm:spPr/>
      <dgm:t>
        <a:bodyPr/>
        <a:lstStyle/>
        <a:p>
          <a:r>
            <a:rPr lang="en-US"/>
            <a:t>Where do you get your energy?  </a:t>
          </a:r>
        </a:p>
      </dgm:t>
    </dgm:pt>
    <dgm:pt modelId="{F1A4AEA1-C078-4BE2-96B5-4C9C8F5E5254}" type="parTrans" cxnId="{090C0930-D29D-4C2A-8F76-0985A2416163}">
      <dgm:prSet/>
      <dgm:spPr/>
      <dgm:t>
        <a:bodyPr/>
        <a:lstStyle/>
        <a:p>
          <a:endParaRPr lang="en-US"/>
        </a:p>
      </dgm:t>
    </dgm:pt>
    <dgm:pt modelId="{1B633C3C-5683-4B0D-9022-506AAC2CF9BA}" type="sibTrans" cxnId="{090C0930-D29D-4C2A-8F76-0985A2416163}">
      <dgm:prSet/>
      <dgm:spPr/>
      <dgm:t>
        <a:bodyPr/>
        <a:lstStyle/>
        <a:p>
          <a:endParaRPr lang="en-US"/>
        </a:p>
      </dgm:t>
    </dgm:pt>
    <dgm:pt modelId="{6089B491-B546-4F3B-AAE1-1498B31C8100}">
      <dgm:prSet/>
      <dgm:spPr/>
      <dgm:t>
        <a:bodyPr/>
        <a:lstStyle/>
        <a:p>
          <a:r>
            <a:rPr lang="en-US"/>
            <a:t>Singular or plural</a:t>
          </a:r>
        </a:p>
      </dgm:t>
    </dgm:pt>
    <dgm:pt modelId="{AAE63C9E-C8A4-45D3-A8E3-2647F802EF01}" type="parTrans" cxnId="{98640064-5BB7-4620-83E7-E9D22F5C1E94}">
      <dgm:prSet/>
      <dgm:spPr/>
      <dgm:t>
        <a:bodyPr/>
        <a:lstStyle/>
        <a:p>
          <a:endParaRPr lang="en-US"/>
        </a:p>
      </dgm:t>
    </dgm:pt>
    <dgm:pt modelId="{6E7A85F8-5497-41FF-A6CD-BA1424DEC560}" type="sibTrans" cxnId="{98640064-5BB7-4620-83E7-E9D22F5C1E94}">
      <dgm:prSet/>
      <dgm:spPr/>
      <dgm:t>
        <a:bodyPr/>
        <a:lstStyle/>
        <a:p>
          <a:endParaRPr lang="en-US"/>
        </a:p>
      </dgm:t>
    </dgm:pt>
    <dgm:pt modelId="{7A69387E-41CA-4FF0-A6C3-EB9FAB36B39A}">
      <dgm:prSet/>
      <dgm:spPr/>
      <dgm:t>
        <a:bodyPr/>
        <a:lstStyle/>
        <a:p>
          <a:r>
            <a:rPr lang="en-US"/>
            <a:t>What makes you more comfortable?</a:t>
          </a:r>
        </a:p>
      </dgm:t>
    </dgm:pt>
    <dgm:pt modelId="{2747263A-4B80-43B4-81DE-D51195D1E28B}" type="parTrans" cxnId="{E6E9C30A-2EB8-478A-BE37-13FD5420121D}">
      <dgm:prSet/>
      <dgm:spPr/>
      <dgm:t>
        <a:bodyPr/>
        <a:lstStyle/>
        <a:p>
          <a:endParaRPr lang="en-US"/>
        </a:p>
      </dgm:t>
    </dgm:pt>
    <dgm:pt modelId="{3B54AE37-250F-4E07-91BE-960857347F10}" type="sibTrans" cxnId="{E6E9C30A-2EB8-478A-BE37-13FD5420121D}">
      <dgm:prSet/>
      <dgm:spPr/>
      <dgm:t>
        <a:bodyPr/>
        <a:lstStyle/>
        <a:p>
          <a:endParaRPr lang="en-US"/>
        </a:p>
      </dgm:t>
    </dgm:pt>
    <dgm:pt modelId="{87B6F168-04F5-403F-91E2-C9541384FF42}">
      <dgm:prSet/>
      <dgm:spPr/>
      <dgm:t>
        <a:bodyPr/>
        <a:lstStyle/>
        <a:p>
          <a:r>
            <a:rPr lang="en-US"/>
            <a:t>Feeling or thinking</a:t>
          </a:r>
        </a:p>
      </dgm:t>
    </dgm:pt>
    <dgm:pt modelId="{93FC7CFC-98C8-4862-8B82-DFE14F36C5C7}" type="parTrans" cxnId="{DF2ECCF2-57D5-4F46-BDC3-AD7134DACAAD}">
      <dgm:prSet/>
      <dgm:spPr/>
      <dgm:t>
        <a:bodyPr/>
        <a:lstStyle/>
        <a:p>
          <a:endParaRPr lang="en-US"/>
        </a:p>
      </dgm:t>
    </dgm:pt>
    <dgm:pt modelId="{72DE7897-4CD8-4B88-9701-AD05B2B40693}" type="sibTrans" cxnId="{DF2ECCF2-57D5-4F46-BDC3-AD7134DACAAD}">
      <dgm:prSet/>
      <dgm:spPr/>
      <dgm:t>
        <a:bodyPr/>
        <a:lstStyle/>
        <a:p>
          <a:endParaRPr lang="en-US"/>
        </a:p>
      </dgm:t>
    </dgm:pt>
    <dgm:pt modelId="{3A4E4BD2-F5A8-4E31-9482-DCFDF308EFDE}" type="pres">
      <dgm:prSet presAssocID="{107E520A-3BF1-443E-8E43-E9C69554928C}" presName="Name0" presStyleCnt="0">
        <dgm:presLayoutVars>
          <dgm:dir/>
          <dgm:animLvl val="lvl"/>
          <dgm:resizeHandles val="exact"/>
        </dgm:presLayoutVars>
      </dgm:prSet>
      <dgm:spPr/>
    </dgm:pt>
    <dgm:pt modelId="{38DEEB20-5BD4-41E9-8AFB-EE036B4BCCF3}" type="pres">
      <dgm:prSet presAssocID="{7A69387E-41CA-4FF0-A6C3-EB9FAB36B39A}" presName="boxAndChildren" presStyleCnt="0"/>
      <dgm:spPr/>
    </dgm:pt>
    <dgm:pt modelId="{9ED0B471-02D9-41CE-8ABB-E48FB8503AA5}" type="pres">
      <dgm:prSet presAssocID="{7A69387E-41CA-4FF0-A6C3-EB9FAB36B39A}" presName="parentTextBox" presStyleLbl="alignNode1" presStyleIdx="0" presStyleCnt="4"/>
      <dgm:spPr/>
    </dgm:pt>
    <dgm:pt modelId="{EF91B7A2-E729-4679-8E62-5D0C2E672B9C}" type="pres">
      <dgm:prSet presAssocID="{7A69387E-41CA-4FF0-A6C3-EB9FAB36B39A}" presName="descendantBox" presStyleLbl="bgAccFollowNode1" presStyleIdx="0" presStyleCnt="4"/>
      <dgm:spPr/>
    </dgm:pt>
    <dgm:pt modelId="{36DC0609-7A44-4FC1-87BC-57DA1628DB00}" type="pres">
      <dgm:prSet presAssocID="{1B633C3C-5683-4B0D-9022-506AAC2CF9BA}" presName="sp" presStyleCnt="0"/>
      <dgm:spPr/>
    </dgm:pt>
    <dgm:pt modelId="{E4612CBE-7299-455E-8E9A-B7BD79D51AAB}" type="pres">
      <dgm:prSet presAssocID="{D94AC1A1-FA66-4312-A6AD-F96B579E1500}" presName="arrowAndChildren" presStyleCnt="0"/>
      <dgm:spPr/>
    </dgm:pt>
    <dgm:pt modelId="{C5FA0DF8-A3D9-424D-ADD5-72B86884658F}" type="pres">
      <dgm:prSet presAssocID="{D94AC1A1-FA66-4312-A6AD-F96B579E1500}" presName="parentTextArrow" presStyleLbl="node1" presStyleIdx="0" presStyleCnt="0"/>
      <dgm:spPr/>
    </dgm:pt>
    <dgm:pt modelId="{226E4352-3A2A-48A5-AE0D-5FF1C1D63992}" type="pres">
      <dgm:prSet presAssocID="{D94AC1A1-FA66-4312-A6AD-F96B579E1500}" presName="arrow" presStyleLbl="alignNode1" presStyleIdx="1" presStyleCnt="4"/>
      <dgm:spPr/>
    </dgm:pt>
    <dgm:pt modelId="{7E15BDC3-24CF-46CE-95DD-1B8BC93BAD0C}" type="pres">
      <dgm:prSet presAssocID="{D94AC1A1-FA66-4312-A6AD-F96B579E1500}" presName="descendantArrow" presStyleLbl="bgAccFollowNode1" presStyleIdx="1" presStyleCnt="4"/>
      <dgm:spPr/>
    </dgm:pt>
    <dgm:pt modelId="{F982BC31-3A5A-4C2C-91B6-5766F0BD39A5}" type="pres">
      <dgm:prSet presAssocID="{81D3E0A4-3B0C-48B9-AF2C-58E1C4648EA0}" presName="sp" presStyleCnt="0"/>
      <dgm:spPr/>
    </dgm:pt>
    <dgm:pt modelId="{5D314516-B74B-42E7-A978-589597D98978}" type="pres">
      <dgm:prSet presAssocID="{8879B80C-D37D-4EF3-AEB0-D12C902796E8}" presName="arrowAndChildren" presStyleCnt="0"/>
      <dgm:spPr/>
    </dgm:pt>
    <dgm:pt modelId="{E96D0CAB-F138-4C86-8CE3-2C6E8CB57C94}" type="pres">
      <dgm:prSet presAssocID="{8879B80C-D37D-4EF3-AEB0-D12C902796E8}" presName="parentTextArrow" presStyleLbl="node1" presStyleIdx="0" presStyleCnt="0"/>
      <dgm:spPr/>
    </dgm:pt>
    <dgm:pt modelId="{D4DC13FF-6D48-4BE0-9F88-97F75C7BB668}" type="pres">
      <dgm:prSet presAssocID="{8879B80C-D37D-4EF3-AEB0-D12C902796E8}" presName="arrow" presStyleLbl="alignNode1" presStyleIdx="2" presStyleCnt="4"/>
      <dgm:spPr/>
    </dgm:pt>
    <dgm:pt modelId="{89339678-A9BB-4832-BBAA-A53834A18C36}" type="pres">
      <dgm:prSet presAssocID="{8879B80C-D37D-4EF3-AEB0-D12C902796E8}" presName="descendantArrow" presStyleLbl="bgAccFollowNode1" presStyleIdx="2" presStyleCnt="4"/>
      <dgm:spPr/>
    </dgm:pt>
    <dgm:pt modelId="{3CC2D0D0-1F5A-439A-B5E1-01476C8E42B5}" type="pres">
      <dgm:prSet presAssocID="{F8676CE2-A2CC-4158-BE47-68DB172D8EA5}" presName="sp" presStyleCnt="0"/>
      <dgm:spPr/>
    </dgm:pt>
    <dgm:pt modelId="{71098C35-0E1E-4F92-B73F-A604C23A0EBE}" type="pres">
      <dgm:prSet presAssocID="{E6E7DB76-B08F-40B5-B8F2-4C2AFB960AC3}" presName="arrowAndChildren" presStyleCnt="0"/>
      <dgm:spPr/>
    </dgm:pt>
    <dgm:pt modelId="{0C52E24C-0BE3-4EF5-8C78-82F389793A74}" type="pres">
      <dgm:prSet presAssocID="{E6E7DB76-B08F-40B5-B8F2-4C2AFB960AC3}" presName="parentTextArrow" presStyleLbl="node1" presStyleIdx="0" presStyleCnt="0"/>
      <dgm:spPr/>
    </dgm:pt>
    <dgm:pt modelId="{498B2F71-3C2C-487D-AD73-316907DACAD4}" type="pres">
      <dgm:prSet presAssocID="{E6E7DB76-B08F-40B5-B8F2-4C2AFB960AC3}" presName="arrow" presStyleLbl="alignNode1" presStyleIdx="3" presStyleCnt="4"/>
      <dgm:spPr/>
    </dgm:pt>
    <dgm:pt modelId="{BC450CC5-A268-4C45-9672-7816A05A4667}" type="pres">
      <dgm:prSet presAssocID="{E6E7DB76-B08F-40B5-B8F2-4C2AFB960AC3}" presName="descendantArrow" presStyleLbl="bgAccFollowNode1" presStyleIdx="3" presStyleCnt="4"/>
      <dgm:spPr/>
    </dgm:pt>
  </dgm:ptLst>
  <dgm:cxnLst>
    <dgm:cxn modelId="{107B0B07-3802-45A8-9D5D-5F48CD7C2FE8}" srcId="{8879B80C-D37D-4EF3-AEB0-D12C902796E8}" destId="{A88162BF-7C91-4D22-82D9-9014ADC76BBF}" srcOrd="0" destOrd="0" parTransId="{B64DAB01-D725-44E8-AF45-75909647D5D4}" sibTransId="{FF12FCDE-7A28-4510-913B-1112DC957777}"/>
    <dgm:cxn modelId="{4770D007-5625-4595-9E8D-C27EA642AC1D}" type="presOf" srcId="{6089B491-B546-4F3B-AAE1-1498B31C8100}" destId="{7E15BDC3-24CF-46CE-95DD-1B8BC93BAD0C}" srcOrd="0" destOrd="0" presId="urn:microsoft.com/office/officeart/2016/7/layout/VerticalDownArrowProcess"/>
    <dgm:cxn modelId="{E6E9C30A-2EB8-478A-BE37-13FD5420121D}" srcId="{107E520A-3BF1-443E-8E43-E9C69554928C}" destId="{7A69387E-41CA-4FF0-A6C3-EB9FAB36B39A}" srcOrd="3" destOrd="0" parTransId="{2747263A-4B80-43B4-81DE-D51195D1E28B}" sibTransId="{3B54AE37-250F-4E07-91BE-960857347F10}"/>
    <dgm:cxn modelId="{4DD0350B-E37C-4B0C-B78E-E843D641CDB4}" srcId="{107E520A-3BF1-443E-8E43-E9C69554928C}" destId="{E6E7DB76-B08F-40B5-B8F2-4C2AFB960AC3}" srcOrd="0" destOrd="0" parTransId="{81B4E9F3-D91F-4894-A9F7-2D9C0389B0D4}" sibTransId="{F8676CE2-A2CC-4158-BE47-68DB172D8EA5}"/>
    <dgm:cxn modelId="{090C0930-D29D-4C2A-8F76-0985A2416163}" srcId="{107E520A-3BF1-443E-8E43-E9C69554928C}" destId="{D94AC1A1-FA66-4312-A6AD-F96B579E1500}" srcOrd="2" destOrd="0" parTransId="{F1A4AEA1-C078-4BE2-96B5-4C9C8F5E5254}" sibTransId="{1B633C3C-5683-4B0D-9022-506AAC2CF9BA}"/>
    <dgm:cxn modelId="{159AB65F-79FC-41E8-910B-D780ABA84ABF}" type="presOf" srcId="{7A69387E-41CA-4FF0-A6C3-EB9FAB36B39A}" destId="{9ED0B471-02D9-41CE-8ABB-E48FB8503AA5}" srcOrd="0" destOrd="0" presId="urn:microsoft.com/office/officeart/2016/7/layout/VerticalDownArrowProcess"/>
    <dgm:cxn modelId="{98640064-5BB7-4620-83E7-E9D22F5C1E94}" srcId="{D94AC1A1-FA66-4312-A6AD-F96B579E1500}" destId="{6089B491-B546-4F3B-AAE1-1498B31C8100}" srcOrd="0" destOrd="0" parTransId="{AAE63C9E-C8A4-45D3-A8E3-2647F802EF01}" sibTransId="{6E7A85F8-5497-41FF-A6CD-BA1424DEC560}"/>
    <dgm:cxn modelId="{089DBB51-34B7-4990-B733-34D3A963B473}" type="presOf" srcId="{8879B80C-D37D-4EF3-AEB0-D12C902796E8}" destId="{E96D0CAB-F138-4C86-8CE3-2C6E8CB57C94}" srcOrd="0" destOrd="0" presId="urn:microsoft.com/office/officeart/2016/7/layout/VerticalDownArrowProcess"/>
    <dgm:cxn modelId="{8474E571-DD7F-461C-9734-B26BDC27B5A6}" srcId="{107E520A-3BF1-443E-8E43-E9C69554928C}" destId="{8879B80C-D37D-4EF3-AEB0-D12C902796E8}" srcOrd="1" destOrd="0" parTransId="{08718B20-AE59-435F-8D2A-17D10157E28F}" sibTransId="{81D3E0A4-3B0C-48B9-AF2C-58E1C4648EA0}"/>
    <dgm:cxn modelId="{4FB22A8E-2B6C-458D-8A99-C9D873783538}" type="presOf" srcId="{87B6F168-04F5-403F-91E2-C9541384FF42}" destId="{EF91B7A2-E729-4679-8E62-5D0C2E672B9C}" srcOrd="0" destOrd="0" presId="urn:microsoft.com/office/officeart/2016/7/layout/VerticalDownArrowProcess"/>
    <dgm:cxn modelId="{C28ED590-4FCF-49DD-A111-9E24D7276F0A}" srcId="{E6E7DB76-B08F-40B5-B8F2-4C2AFB960AC3}" destId="{BEE9386F-E5CB-48FA-8F2C-B17C6567430D}" srcOrd="0" destOrd="0" parTransId="{94E0B6A1-CDE0-4A9B-BA61-21059F9412FC}" sibTransId="{C68E91F6-7892-4971-97F0-70F4138B7852}"/>
    <dgm:cxn modelId="{2682469D-1EBD-4DBC-9DBF-CBF3B8E76895}" type="presOf" srcId="{E6E7DB76-B08F-40B5-B8F2-4C2AFB960AC3}" destId="{498B2F71-3C2C-487D-AD73-316907DACAD4}" srcOrd="1" destOrd="0" presId="urn:microsoft.com/office/officeart/2016/7/layout/VerticalDownArrowProcess"/>
    <dgm:cxn modelId="{DE6C30A4-0931-47D5-A6FD-CE7B43178340}" type="presOf" srcId="{E6E7DB76-B08F-40B5-B8F2-4C2AFB960AC3}" destId="{0C52E24C-0BE3-4EF5-8C78-82F389793A74}" srcOrd="0" destOrd="0" presId="urn:microsoft.com/office/officeart/2016/7/layout/VerticalDownArrowProcess"/>
    <dgm:cxn modelId="{08FFAFAE-896B-4C88-9446-DFEA0BF43A16}" type="presOf" srcId="{D94AC1A1-FA66-4312-A6AD-F96B579E1500}" destId="{C5FA0DF8-A3D9-424D-ADD5-72B86884658F}" srcOrd="0" destOrd="0" presId="urn:microsoft.com/office/officeart/2016/7/layout/VerticalDownArrowProcess"/>
    <dgm:cxn modelId="{2ADB40B5-9322-4FFA-A10F-08EC1AE59FB6}" type="presOf" srcId="{A88162BF-7C91-4D22-82D9-9014ADC76BBF}" destId="{89339678-A9BB-4832-BBAA-A53834A18C36}" srcOrd="0" destOrd="0" presId="urn:microsoft.com/office/officeart/2016/7/layout/VerticalDownArrowProcess"/>
    <dgm:cxn modelId="{6170BFBE-A684-48C7-BE78-47AA574154E2}" type="presOf" srcId="{8879B80C-D37D-4EF3-AEB0-D12C902796E8}" destId="{D4DC13FF-6D48-4BE0-9F88-97F75C7BB668}" srcOrd="1" destOrd="0" presId="urn:microsoft.com/office/officeart/2016/7/layout/VerticalDownArrowProcess"/>
    <dgm:cxn modelId="{B3D99FE1-FE6F-4772-8436-347A0395EFD0}" type="presOf" srcId="{107E520A-3BF1-443E-8E43-E9C69554928C}" destId="{3A4E4BD2-F5A8-4E31-9482-DCFDF308EFDE}" srcOrd="0" destOrd="0" presId="urn:microsoft.com/office/officeart/2016/7/layout/VerticalDownArrowProcess"/>
    <dgm:cxn modelId="{DF2ECCF2-57D5-4F46-BDC3-AD7134DACAAD}" srcId="{7A69387E-41CA-4FF0-A6C3-EB9FAB36B39A}" destId="{87B6F168-04F5-403F-91E2-C9541384FF42}" srcOrd="0" destOrd="0" parTransId="{93FC7CFC-98C8-4862-8B82-DFE14F36C5C7}" sibTransId="{72DE7897-4CD8-4B88-9701-AD05B2B40693}"/>
    <dgm:cxn modelId="{42DCE3F5-190D-4644-A13D-2DF4EEBF9B6E}" type="presOf" srcId="{BEE9386F-E5CB-48FA-8F2C-B17C6567430D}" destId="{BC450CC5-A268-4C45-9672-7816A05A4667}" srcOrd="0" destOrd="0" presId="urn:microsoft.com/office/officeart/2016/7/layout/VerticalDownArrowProcess"/>
    <dgm:cxn modelId="{DEFD61FA-D816-405F-8510-584DE694BBFB}" type="presOf" srcId="{D94AC1A1-FA66-4312-A6AD-F96B579E1500}" destId="{226E4352-3A2A-48A5-AE0D-5FF1C1D63992}" srcOrd="1" destOrd="0" presId="urn:microsoft.com/office/officeart/2016/7/layout/VerticalDownArrowProcess"/>
    <dgm:cxn modelId="{3130A75B-83CD-4C9B-94A9-9AFC0F7B48F4}" type="presParOf" srcId="{3A4E4BD2-F5A8-4E31-9482-DCFDF308EFDE}" destId="{38DEEB20-5BD4-41E9-8AFB-EE036B4BCCF3}" srcOrd="0" destOrd="0" presId="urn:microsoft.com/office/officeart/2016/7/layout/VerticalDownArrowProcess"/>
    <dgm:cxn modelId="{9F59E56C-FDFD-4AA2-97E2-0E324A40055D}" type="presParOf" srcId="{38DEEB20-5BD4-41E9-8AFB-EE036B4BCCF3}" destId="{9ED0B471-02D9-41CE-8ABB-E48FB8503AA5}" srcOrd="0" destOrd="0" presId="urn:microsoft.com/office/officeart/2016/7/layout/VerticalDownArrowProcess"/>
    <dgm:cxn modelId="{70354CAA-DE41-43EE-99D2-F373430DE0E8}" type="presParOf" srcId="{38DEEB20-5BD4-41E9-8AFB-EE036B4BCCF3}" destId="{EF91B7A2-E729-4679-8E62-5D0C2E672B9C}" srcOrd="1" destOrd="0" presId="urn:microsoft.com/office/officeart/2016/7/layout/VerticalDownArrowProcess"/>
    <dgm:cxn modelId="{6DDFA652-8C1D-42E2-A927-A71F816D2C43}" type="presParOf" srcId="{3A4E4BD2-F5A8-4E31-9482-DCFDF308EFDE}" destId="{36DC0609-7A44-4FC1-87BC-57DA1628DB00}" srcOrd="1" destOrd="0" presId="urn:microsoft.com/office/officeart/2016/7/layout/VerticalDownArrowProcess"/>
    <dgm:cxn modelId="{CDB80B93-DE9F-4DFA-854E-13EFAC41941B}" type="presParOf" srcId="{3A4E4BD2-F5A8-4E31-9482-DCFDF308EFDE}" destId="{E4612CBE-7299-455E-8E9A-B7BD79D51AAB}" srcOrd="2" destOrd="0" presId="urn:microsoft.com/office/officeart/2016/7/layout/VerticalDownArrowProcess"/>
    <dgm:cxn modelId="{489CC39D-D464-41BE-BC47-9477BCFE6FA5}" type="presParOf" srcId="{E4612CBE-7299-455E-8E9A-B7BD79D51AAB}" destId="{C5FA0DF8-A3D9-424D-ADD5-72B86884658F}" srcOrd="0" destOrd="0" presId="urn:microsoft.com/office/officeart/2016/7/layout/VerticalDownArrowProcess"/>
    <dgm:cxn modelId="{5829574C-ADAB-4E49-84F0-4FC6BEBF4E4A}" type="presParOf" srcId="{E4612CBE-7299-455E-8E9A-B7BD79D51AAB}" destId="{226E4352-3A2A-48A5-AE0D-5FF1C1D63992}" srcOrd="1" destOrd="0" presId="urn:microsoft.com/office/officeart/2016/7/layout/VerticalDownArrowProcess"/>
    <dgm:cxn modelId="{5F2E1206-28FF-4A4C-BE0B-8540E09E7FB5}" type="presParOf" srcId="{E4612CBE-7299-455E-8E9A-B7BD79D51AAB}" destId="{7E15BDC3-24CF-46CE-95DD-1B8BC93BAD0C}" srcOrd="2" destOrd="0" presId="urn:microsoft.com/office/officeart/2016/7/layout/VerticalDownArrowProcess"/>
    <dgm:cxn modelId="{05C6D0FF-B30D-465F-B84A-8E31BDC0A170}" type="presParOf" srcId="{3A4E4BD2-F5A8-4E31-9482-DCFDF308EFDE}" destId="{F982BC31-3A5A-4C2C-91B6-5766F0BD39A5}" srcOrd="3" destOrd="0" presId="urn:microsoft.com/office/officeart/2016/7/layout/VerticalDownArrowProcess"/>
    <dgm:cxn modelId="{97D03681-57BD-4F68-B4AC-3F3441F9B7D2}" type="presParOf" srcId="{3A4E4BD2-F5A8-4E31-9482-DCFDF308EFDE}" destId="{5D314516-B74B-42E7-A978-589597D98978}" srcOrd="4" destOrd="0" presId="urn:microsoft.com/office/officeart/2016/7/layout/VerticalDownArrowProcess"/>
    <dgm:cxn modelId="{6E45EC25-9521-4E3F-9A6D-D194C51F1F05}" type="presParOf" srcId="{5D314516-B74B-42E7-A978-589597D98978}" destId="{E96D0CAB-F138-4C86-8CE3-2C6E8CB57C94}" srcOrd="0" destOrd="0" presId="urn:microsoft.com/office/officeart/2016/7/layout/VerticalDownArrowProcess"/>
    <dgm:cxn modelId="{E7D1B154-F5D0-4710-9B6C-74B26011C42A}" type="presParOf" srcId="{5D314516-B74B-42E7-A978-589597D98978}" destId="{D4DC13FF-6D48-4BE0-9F88-97F75C7BB668}" srcOrd="1" destOrd="0" presId="urn:microsoft.com/office/officeart/2016/7/layout/VerticalDownArrowProcess"/>
    <dgm:cxn modelId="{AC4F6831-1412-4918-8A48-2BA5D6347399}" type="presParOf" srcId="{5D314516-B74B-42E7-A978-589597D98978}" destId="{89339678-A9BB-4832-BBAA-A53834A18C36}" srcOrd="2" destOrd="0" presId="urn:microsoft.com/office/officeart/2016/7/layout/VerticalDownArrowProcess"/>
    <dgm:cxn modelId="{C80FF2C7-B047-46D7-AE6C-DA6F8A1693AE}" type="presParOf" srcId="{3A4E4BD2-F5A8-4E31-9482-DCFDF308EFDE}" destId="{3CC2D0D0-1F5A-439A-B5E1-01476C8E42B5}" srcOrd="5" destOrd="0" presId="urn:microsoft.com/office/officeart/2016/7/layout/VerticalDownArrowProcess"/>
    <dgm:cxn modelId="{47702E69-A8E8-4148-8723-2EF27A28874F}" type="presParOf" srcId="{3A4E4BD2-F5A8-4E31-9482-DCFDF308EFDE}" destId="{71098C35-0E1E-4F92-B73F-A604C23A0EBE}" srcOrd="6" destOrd="0" presId="urn:microsoft.com/office/officeart/2016/7/layout/VerticalDownArrowProcess"/>
    <dgm:cxn modelId="{CFB5CE5B-12B8-4CB2-B48D-5B2435E94CB4}" type="presParOf" srcId="{71098C35-0E1E-4F92-B73F-A604C23A0EBE}" destId="{0C52E24C-0BE3-4EF5-8C78-82F389793A74}" srcOrd="0" destOrd="0" presId="urn:microsoft.com/office/officeart/2016/7/layout/VerticalDownArrowProcess"/>
    <dgm:cxn modelId="{94BAD7DD-8E25-485D-9FA4-FDEB4B0EB00B}" type="presParOf" srcId="{71098C35-0E1E-4F92-B73F-A604C23A0EBE}" destId="{498B2F71-3C2C-487D-AD73-316907DACAD4}" srcOrd="1" destOrd="0" presId="urn:microsoft.com/office/officeart/2016/7/layout/VerticalDownArrowProcess"/>
    <dgm:cxn modelId="{9FF24A79-9EE8-4854-9DA1-E87C94825DE6}" type="presParOf" srcId="{71098C35-0E1E-4F92-B73F-A604C23A0EBE}" destId="{BC450CC5-A268-4C45-9672-7816A05A4667}"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17935A-C589-47C7-808B-ABCC3E4186FF}" type="doc">
      <dgm:prSet loTypeId="urn:microsoft.com/office/officeart/2005/8/layout/default" loCatId="list" qsTypeId="urn:microsoft.com/office/officeart/2005/8/quickstyle/simple5" qsCatId="simple" csTypeId="urn:microsoft.com/office/officeart/2005/8/colors/accent1_2" csCatId="accent1"/>
      <dgm:spPr/>
      <dgm:t>
        <a:bodyPr/>
        <a:lstStyle/>
        <a:p>
          <a:endParaRPr lang="en-US"/>
        </a:p>
      </dgm:t>
    </dgm:pt>
    <dgm:pt modelId="{269E1A0C-D88E-46F0-B236-ED5EC6903666}">
      <dgm:prSet custT="1"/>
      <dgm:spPr/>
      <dgm:t>
        <a:bodyPr/>
        <a:lstStyle/>
        <a:p>
          <a:r>
            <a:rPr lang="en-US" sz="1800"/>
            <a:t>Tutoring, study skills, and literacy development</a:t>
          </a:r>
        </a:p>
      </dgm:t>
    </dgm:pt>
    <dgm:pt modelId="{4AC4A05C-8598-4E55-9374-ECFE8DEC1A62}" type="parTrans" cxnId="{345415D1-60D9-40D1-B2E6-E428C2AF598A}">
      <dgm:prSet/>
      <dgm:spPr/>
      <dgm:t>
        <a:bodyPr/>
        <a:lstStyle/>
        <a:p>
          <a:endParaRPr lang="en-US"/>
        </a:p>
      </dgm:t>
    </dgm:pt>
    <dgm:pt modelId="{7847A133-98F2-4864-A520-2416176CEB64}" type="sibTrans" cxnId="{345415D1-60D9-40D1-B2E6-E428C2AF598A}">
      <dgm:prSet/>
      <dgm:spPr/>
      <dgm:t>
        <a:bodyPr/>
        <a:lstStyle/>
        <a:p>
          <a:endParaRPr lang="en-US"/>
        </a:p>
      </dgm:t>
    </dgm:pt>
    <dgm:pt modelId="{188D5930-18C5-4B40-9BC0-3A331C08C5D2}">
      <dgm:prSet custT="1"/>
      <dgm:spPr/>
      <dgm:t>
        <a:bodyPr/>
        <a:lstStyle/>
        <a:p>
          <a:r>
            <a:rPr lang="en-US" sz="1800"/>
            <a:t>Alternative school services and GED/HSED prep</a:t>
          </a:r>
        </a:p>
      </dgm:t>
    </dgm:pt>
    <dgm:pt modelId="{52472BC6-17DC-4BA5-B509-628B0D228357}" type="parTrans" cxnId="{D4E3AF07-E531-424D-AD39-0622CC64AC41}">
      <dgm:prSet/>
      <dgm:spPr/>
      <dgm:t>
        <a:bodyPr/>
        <a:lstStyle/>
        <a:p>
          <a:endParaRPr lang="en-US"/>
        </a:p>
      </dgm:t>
    </dgm:pt>
    <dgm:pt modelId="{D7BAACFC-A1D4-437C-90C4-7E2F22EE8ACD}" type="sibTrans" cxnId="{D4E3AF07-E531-424D-AD39-0622CC64AC41}">
      <dgm:prSet/>
      <dgm:spPr/>
      <dgm:t>
        <a:bodyPr/>
        <a:lstStyle/>
        <a:p>
          <a:endParaRPr lang="en-US"/>
        </a:p>
      </dgm:t>
    </dgm:pt>
    <dgm:pt modelId="{683885E6-7968-426E-8C12-D1060669BFFE}">
      <dgm:prSet custT="1"/>
      <dgm:spPr/>
      <dgm:t>
        <a:bodyPr/>
        <a:lstStyle/>
        <a:p>
          <a:r>
            <a:rPr lang="en-US" sz="1800"/>
            <a:t>Paid and unpaid work experiences</a:t>
          </a:r>
        </a:p>
      </dgm:t>
    </dgm:pt>
    <dgm:pt modelId="{D408046D-EF98-451B-A292-2F9FF54A1402}" type="parTrans" cxnId="{5E206F0A-BBA5-4453-8CC1-215B85CEBFD4}">
      <dgm:prSet/>
      <dgm:spPr/>
      <dgm:t>
        <a:bodyPr/>
        <a:lstStyle/>
        <a:p>
          <a:endParaRPr lang="en-US"/>
        </a:p>
      </dgm:t>
    </dgm:pt>
    <dgm:pt modelId="{EEF43378-98A4-4A48-9451-633AA1DA4433}" type="sibTrans" cxnId="{5E206F0A-BBA5-4453-8CC1-215B85CEBFD4}">
      <dgm:prSet/>
      <dgm:spPr/>
      <dgm:t>
        <a:bodyPr/>
        <a:lstStyle/>
        <a:p>
          <a:endParaRPr lang="en-US"/>
        </a:p>
      </dgm:t>
    </dgm:pt>
    <dgm:pt modelId="{9269BD57-1CD0-4A83-B199-ECF041921481}">
      <dgm:prSet custT="1"/>
      <dgm:spPr/>
      <dgm:t>
        <a:bodyPr/>
        <a:lstStyle/>
        <a:p>
          <a:r>
            <a:rPr lang="en-US" sz="1800"/>
            <a:t>Occupational skills training</a:t>
          </a:r>
        </a:p>
      </dgm:t>
    </dgm:pt>
    <dgm:pt modelId="{34C101A6-AE53-4A4E-B169-7303B7D8F143}" type="parTrans" cxnId="{3D5F2789-6977-4215-A7D7-C6E6BF695128}">
      <dgm:prSet/>
      <dgm:spPr/>
      <dgm:t>
        <a:bodyPr/>
        <a:lstStyle/>
        <a:p>
          <a:endParaRPr lang="en-US"/>
        </a:p>
      </dgm:t>
    </dgm:pt>
    <dgm:pt modelId="{6A015A4F-E1A1-4B45-ACA6-5FC058516CD6}" type="sibTrans" cxnId="{3D5F2789-6977-4215-A7D7-C6E6BF695128}">
      <dgm:prSet/>
      <dgm:spPr/>
      <dgm:t>
        <a:bodyPr/>
        <a:lstStyle/>
        <a:p>
          <a:endParaRPr lang="en-US"/>
        </a:p>
      </dgm:t>
    </dgm:pt>
    <dgm:pt modelId="{69A3BC47-0304-45E1-BB8A-0EB332C1464F}">
      <dgm:prSet custT="1"/>
      <dgm:spPr/>
      <dgm:t>
        <a:bodyPr/>
        <a:lstStyle/>
        <a:p>
          <a:r>
            <a:rPr lang="en-US" sz="1800"/>
            <a:t>Integrated education and workplace training</a:t>
          </a:r>
        </a:p>
      </dgm:t>
    </dgm:pt>
    <dgm:pt modelId="{F453B663-79A6-49F0-BCE9-069E93F11B41}" type="parTrans" cxnId="{D888696D-6CAB-4FE8-94B2-D13229EE59B6}">
      <dgm:prSet/>
      <dgm:spPr/>
      <dgm:t>
        <a:bodyPr/>
        <a:lstStyle/>
        <a:p>
          <a:endParaRPr lang="en-US"/>
        </a:p>
      </dgm:t>
    </dgm:pt>
    <dgm:pt modelId="{D8711F01-2AC4-4721-8FD3-539CDFDCA253}" type="sibTrans" cxnId="{D888696D-6CAB-4FE8-94B2-D13229EE59B6}">
      <dgm:prSet/>
      <dgm:spPr/>
      <dgm:t>
        <a:bodyPr/>
        <a:lstStyle/>
        <a:p>
          <a:endParaRPr lang="en-US"/>
        </a:p>
      </dgm:t>
    </dgm:pt>
    <dgm:pt modelId="{8F2D8682-1911-450A-BF95-F0F13C672B7E}">
      <dgm:prSet custT="1"/>
      <dgm:spPr/>
      <dgm:t>
        <a:bodyPr/>
        <a:lstStyle/>
        <a:p>
          <a:r>
            <a:rPr lang="en-US" sz="1800"/>
            <a:t>Leadership development opportunities</a:t>
          </a:r>
        </a:p>
      </dgm:t>
    </dgm:pt>
    <dgm:pt modelId="{CE3455D2-4FB2-418E-95B8-1F2551C0A552}" type="parTrans" cxnId="{EF556294-E7E7-473C-A1A1-427D38B70D74}">
      <dgm:prSet/>
      <dgm:spPr/>
      <dgm:t>
        <a:bodyPr/>
        <a:lstStyle/>
        <a:p>
          <a:endParaRPr lang="en-US"/>
        </a:p>
      </dgm:t>
    </dgm:pt>
    <dgm:pt modelId="{C0E04B43-076E-4106-A1F8-4EA5213974ED}" type="sibTrans" cxnId="{EF556294-E7E7-473C-A1A1-427D38B70D74}">
      <dgm:prSet/>
      <dgm:spPr/>
      <dgm:t>
        <a:bodyPr/>
        <a:lstStyle/>
        <a:p>
          <a:endParaRPr lang="en-US"/>
        </a:p>
      </dgm:t>
    </dgm:pt>
    <dgm:pt modelId="{5B317D54-520A-44BB-A075-7C301D72D506}">
      <dgm:prSet/>
      <dgm:spPr/>
      <dgm:t>
        <a:bodyPr/>
        <a:lstStyle/>
        <a:p>
          <a:r>
            <a:rPr lang="en-US"/>
            <a:t>Paid supportive services including transportation, clothing, equipment, housing, training</a:t>
          </a:r>
        </a:p>
      </dgm:t>
    </dgm:pt>
    <dgm:pt modelId="{0D34C88A-3290-48C6-8BCA-2ED28D25CC02}" type="parTrans" cxnId="{DF18F2AA-8EB0-4753-A4E0-E758DDE15C78}">
      <dgm:prSet/>
      <dgm:spPr/>
      <dgm:t>
        <a:bodyPr/>
        <a:lstStyle/>
        <a:p>
          <a:endParaRPr lang="en-US"/>
        </a:p>
      </dgm:t>
    </dgm:pt>
    <dgm:pt modelId="{BD365078-8698-4871-A5B7-8010DA40D054}" type="sibTrans" cxnId="{DF18F2AA-8EB0-4753-A4E0-E758DDE15C78}">
      <dgm:prSet/>
      <dgm:spPr/>
      <dgm:t>
        <a:bodyPr/>
        <a:lstStyle/>
        <a:p>
          <a:endParaRPr lang="en-US"/>
        </a:p>
      </dgm:t>
    </dgm:pt>
    <dgm:pt modelId="{993FF3F0-C697-4C04-8942-2DAD96CD376B}">
      <dgm:prSet custT="1"/>
      <dgm:spPr/>
      <dgm:t>
        <a:bodyPr/>
        <a:lstStyle/>
        <a:p>
          <a:r>
            <a:rPr lang="en-US" sz="1800"/>
            <a:t>Adult mentoring</a:t>
          </a:r>
        </a:p>
      </dgm:t>
    </dgm:pt>
    <dgm:pt modelId="{5443F123-2279-47D1-8FED-FE2B11AD9DCD}" type="parTrans" cxnId="{4F5A2D16-63FF-4152-B620-E934281DDD6B}">
      <dgm:prSet/>
      <dgm:spPr/>
      <dgm:t>
        <a:bodyPr/>
        <a:lstStyle/>
        <a:p>
          <a:endParaRPr lang="en-US"/>
        </a:p>
      </dgm:t>
    </dgm:pt>
    <dgm:pt modelId="{CD813342-5897-49F4-87DC-1158C0E6A47F}" type="sibTrans" cxnId="{4F5A2D16-63FF-4152-B620-E934281DDD6B}">
      <dgm:prSet/>
      <dgm:spPr/>
      <dgm:t>
        <a:bodyPr/>
        <a:lstStyle/>
        <a:p>
          <a:endParaRPr lang="en-US"/>
        </a:p>
      </dgm:t>
    </dgm:pt>
    <dgm:pt modelId="{E23DC971-BA46-4E0B-9074-579EB0427BD4}">
      <dgm:prSet custT="1"/>
      <dgm:spPr/>
      <dgm:t>
        <a:bodyPr/>
        <a:lstStyle/>
        <a:p>
          <a:r>
            <a:rPr lang="en-US" sz="1800"/>
            <a:t>Comprehensive guidance and counseling</a:t>
          </a:r>
        </a:p>
      </dgm:t>
    </dgm:pt>
    <dgm:pt modelId="{3C7A632B-05B9-40D8-9372-FF5B3A0D4482}" type="parTrans" cxnId="{3AB9679D-C25A-4004-946B-C441091ACBDC}">
      <dgm:prSet/>
      <dgm:spPr/>
      <dgm:t>
        <a:bodyPr/>
        <a:lstStyle/>
        <a:p>
          <a:endParaRPr lang="en-US"/>
        </a:p>
      </dgm:t>
    </dgm:pt>
    <dgm:pt modelId="{2DE67E22-3925-4CB5-A16F-526B8B2D851D}" type="sibTrans" cxnId="{3AB9679D-C25A-4004-946B-C441091ACBDC}">
      <dgm:prSet/>
      <dgm:spPr/>
      <dgm:t>
        <a:bodyPr/>
        <a:lstStyle/>
        <a:p>
          <a:endParaRPr lang="en-US"/>
        </a:p>
      </dgm:t>
    </dgm:pt>
    <dgm:pt modelId="{949CC2FD-D8F1-46FC-A9E8-DE2D80CFA30B}">
      <dgm:prSet custT="1"/>
      <dgm:spPr/>
      <dgm:t>
        <a:bodyPr/>
        <a:lstStyle/>
        <a:p>
          <a:r>
            <a:rPr lang="en-US" sz="1800"/>
            <a:t>Financial literacy education</a:t>
          </a:r>
        </a:p>
      </dgm:t>
    </dgm:pt>
    <dgm:pt modelId="{C7BF6686-1100-4F65-8EB1-0C821108112F}" type="parTrans" cxnId="{5D8B1070-8BFA-4DD2-B204-3BA398658E8C}">
      <dgm:prSet/>
      <dgm:spPr/>
      <dgm:t>
        <a:bodyPr/>
        <a:lstStyle/>
        <a:p>
          <a:endParaRPr lang="en-US"/>
        </a:p>
      </dgm:t>
    </dgm:pt>
    <dgm:pt modelId="{4F1098B1-3AC4-481A-8672-F873A68BE6D1}" type="sibTrans" cxnId="{5D8B1070-8BFA-4DD2-B204-3BA398658E8C}">
      <dgm:prSet/>
      <dgm:spPr/>
      <dgm:t>
        <a:bodyPr/>
        <a:lstStyle/>
        <a:p>
          <a:endParaRPr lang="en-US"/>
        </a:p>
      </dgm:t>
    </dgm:pt>
    <dgm:pt modelId="{4D6B93BC-62E3-46A3-8D1A-6EDA4E915F6D}">
      <dgm:prSet custT="1"/>
      <dgm:spPr/>
      <dgm:t>
        <a:bodyPr/>
        <a:lstStyle/>
        <a:p>
          <a:r>
            <a:rPr lang="en-US" sz="1800"/>
            <a:t>Entrepreneurial skills training</a:t>
          </a:r>
        </a:p>
      </dgm:t>
    </dgm:pt>
    <dgm:pt modelId="{9AF52E5E-423C-4658-99E2-A4A4C995B1DD}" type="parTrans" cxnId="{82E8DC09-3E5F-4D7C-ABE7-93CE74CFC8E1}">
      <dgm:prSet/>
      <dgm:spPr/>
      <dgm:t>
        <a:bodyPr/>
        <a:lstStyle/>
        <a:p>
          <a:endParaRPr lang="en-US"/>
        </a:p>
      </dgm:t>
    </dgm:pt>
    <dgm:pt modelId="{BEF3A870-226D-411E-A4FE-B3C06496A078}" type="sibTrans" cxnId="{82E8DC09-3E5F-4D7C-ABE7-93CE74CFC8E1}">
      <dgm:prSet/>
      <dgm:spPr/>
      <dgm:t>
        <a:bodyPr/>
        <a:lstStyle/>
        <a:p>
          <a:endParaRPr lang="en-US"/>
        </a:p>
      </dgm:t>
    </dgm:pt>
    <dgm:pt modelId="{F0989A5E-DB22-42E5-B077-3226C3790EE7}">
      <dgm:prSet custT="1"/>
      <dgm:spPr/>
      <dgm:t>
        <a:bodyPr/>
        <a:lstStyle/>
        <a:p>
          <a:r>
            <a:rPr lang="en-US" sz="1800"/>
            <a:t>Career awareness, exploration, and counseling</a:t>
          </a:r>
        </a:p>
      </dgm:t>
    </dgm:pt>
    <dgm:pt modelId="{0EE9AD21-AB9F-45DF-8704-F4969A5ED6D8}" type="parTrans" cxnId="{A56E6BA4-A779-4ABD-8177-CEFA185783C7}">
      <dgm:prSet/>
      <dgm:spPr/>
      <dgm:t>
        <a:bodyPr/>
        <a:lstStyle/>
        <a:p>
          <a:endParaRPr lang="en-US"/>
        </a:p>
      </dgm:t>
    </dgm:pt>
    <dgm:pt modelId="{D9CE28B2-F325-4CF5-B3DB-FF1811E97814}" type="sibTrans" cxnId="{A56E6BA4-A779-4ABD-8177-CEFA185783C7}">
      <dgm:prSet/>
      <dgm:spPr/>
      <dgm:t>
        <a:bodyPr/>
        <a:lstStyle/>
        <a:p>
          <a:endParaRPr lang="en-US"/>
        </a:p>
      </dgm:t>
    </dgm:pt>
    <dgm:pt modelId="{BD3094B3-C993-45A9-A6CF-AAA0331639DE}">
      <dgm:prSet custT="1"/>
      <dgm:spPr/>
      <dgm:t>
        <a:bodyPr/>
        <a:lstStyle/>
        <a:p>
          <a:r>
            <a:rPr lang="en-US" sz="1800"/>
            <a:t>Post-secondary prep and transition activities</a:t>
          </a:r>
        </a:p>
      </dgm:t>
    </dgm:pt>
    <dgm:pt modelId="{55A45E68-32D6-4C56-928D-FE3C678F5F4A}" type="parTrans" cxnId="{A8CF8F33-5946-427D-AC8D-951EB69E827C}">
      <dgm:prSet/>
      <dgm:spPr/>
      <dgm:t>
        <a:bodyPr/>
        <a:lstStyle/>
        <a:p>
          <a:endParaRPr lang="en-US"/>
        </a:p>
      </dgm:t>
    </dgm:pt>
    <dgm:pt modelId="{CA4D9747-4030-4263-A79C-E94FA9B99275}" type="sibTrans" cxnId="{A8CF8F33-5946-427D-AC8D-951EB69E827C}">
      <dgm:prSet/>
      <dgm:spPr/>
      <dgm:t>
        <a:bodyPr/>
        <a:lstStyle/>
        <a:p>
          <a:endParaRPr lang="en-US"/>
        </a:p>
      </dgm:t>
    </dgm:pt>
    <dgm:pt modelId="{59D7D60F-C474-482B-B935-A504E8DDC332}">
      <dgm:prSet custT="1"/>
      <dgm:spPr/>
      <dgm:t>
        <a:bodyPr/>
        <a:lstStyle/>
        <a:p>
          <a:r>
            <a:rPr lang="en-US" sz="1800"/>
            <a:t>Follow-up services</a:t>
          </a:r>
        </a:p>
      </dgm:t>
    </dgm:pt>
    <dgm:pt modelId="{78A3C552-DCBF-4535-8550-09B568BD6E88}" type="parTrans" cxnId="{9997CC0F-4F6F-41B3-903B-6B84CCFC80B5}">
      <dgm:prSet/>
      <dgm:spPr/>
      <dgm:t>
        <a:bodyPr/>
        <a:lstStyle/>
        <a:p>
          <a:endParaRPr lang="en-US"/>
        </a:p>
      </dgm:t>
    </dgm:pt>
    <dgm:pt modelId="{E9A5C91A-5319-463D-8C87-AA035EE54670}" type="sibTrans" cxnId="{9997CC0F-4F6F-41B3-903B-6B84CCFC80B5}">
      <dgm:prSet/>
      <dgm:spPr/>
      <dgm:t>
        <a:bodyPr/>
        <a:lstStyle/>
        <a:p>
          <a:endParaRPr lang="en-US"/>
        </a:p>
      </dgm:t>
    </dgm:pt>
    <dgm:pt modelId="{0A6B3A1A-251C-43D1-9AD8-AC2896C0808B}" type="pres">
      <dgm:prSet presAssocID="{D617935A-C589-47C7-808B-ABCC3E4186FF}" presName="diagram" presStyleCnt="0">
        <dgm:presLayoutVars>
          <dgm:dir/>
          <dgm:resizeHandles val="exact"/>
        </dgm:presLayoutVars>
      </dgm:prSet>
      <dgm:spPr/>
    </dgm:pt>
    <dgm:pt modelId="{10E26CCE-A4A7-4722-8316-1E0E972E42A4}" type="pres">
      <dgm:prSet presAssocID="{269E1A0C-D88E-46F0-B236-ED5EC6903666}" presName="node" presStyleLbl="node1" presStyleIdx="0" presStyleCnt="14">
        <dgm:presLayoutVars>
          <dgm:bulletEnabled val="1"/>
        </dgm:presLayoutVars>
      </dgm:prSet>
      <dgm:spPr/>
    </dgm:pt>
    <dgm:pt modelId="{1A676294-1DC1-4927-BAF3-5036DAC72412}" type="pres">
      <dgm:prSet presAssocID="{7847A133-98F2-4864-A520-2416176CEB64}" presName="sibTrans" presStyleCnt="0"/>
      <dgm:spPr/>
    </dgm:pt>
    <dgm:pt modelId="{3BE8F917-5702-49AC-8AC6-F43F7A86C61F}" type="pres">
      <dgm:prSet presAssocID="{188D5930-18C5-4B40-9BC0-3A331C08C5D2}" presName="node" presStyleLbl="node1" presStyleIdx="1" presStyleCnt="14">
        <dgm:presLayoutVars>
          <dgm:bulletEnabled val="1"/>
        </dgm:presLayoutVars>
      </dgm:prSet>
      <dgm:spPr/>
    </dgm:pt>
    <dgm:pt modelId="{8911D063-3BA6-431F-BF3A-5323ADCBFF16}" type="pres">
      <dgm:prSet presAssocID="{D7BAACFC-A1D4-437C-90C4-7E2F22EE8ACD}" presName="sibTrans" presStyleCnt="0"/>
      <dgm:spPr/>
    </dgm:pt>
    <dgm:pt modelId="{BDEA5B83-4E74-45DC-A2EC-705A1612BB8A}" type="pres">
      <dgm:prSet presAssocID="{683885E6-7968-426E-8C12-D1060669BFFE}" presName="node" presStyleLbl="node1" presStyleIdx="2" presStyleCnt="14">
        <dgm:presLayoutVars>
          <dgm:bulletEnabled val="1"/>
        </dgm:presLayoutVars>
      </dgm:prSet>
      <dgm:spPr/>
    </dgm:pt>
    <dgm:pt modelId="{E84E3887-365E-4775-A6FA-D3F04D4B12A0}" type="pres">
      <dgm:prSet presAssocID="{EEF43378-98A4-4A48-9451-633AA1DA4433}" presName="sibTrans" presStyleCnt="0"/>
      <dgm:spPr/>
    </dgm:pt>
    <dgm:pt modelId="{E7EBAA11-AC1C-433F-8E86-9CEB716B2CA6}" type="pres">
      <dgm:prSet presAssocID="{9269BD57-1CD0-4A83-B199-ECF041921481}" presName="node" presStyleLbl="node1" presStyleIdx="3" presStyleCnt="14">
        <dgm:presLayoutVars>
          <dgm:bulletEnabled val="1"/>
        </dgm:presLayoutVars>
      </dgm:prSet>
      <dgm:spPr/>
    </dgm:pt>
    <dgm:pt modelId="{2783CC96-BD7B-4338-B857-312322D66971}" type="pres">
      <dgm:prSet presAssocID="{6A015A4F-E1A1-4B45-ACA6-5FC058516CD6}" presName="sibTrans" presStyleCnt="0"/>
      <dgm:spPr/>
    </dgm:pt>
    <dgm:pt modelId="{C0D9AEC6-ED9C-4CB8-8F11-D2485960FA23}" type="pres">
      <dgm:prSet presAssocID="{69A3BC47-0304-45E1-BB8A-0EB332C1464F}" presName="node" presStyleLbl="node1" presStyleIdx="4" presStyleCnt="14">
        <dgm:presLayoutVars>
          <dgm:bulletEnabled val="1"/>
        </dgm:presLayoutVars>
      </dgm:prSet>
      <dgm:spPr/>
    </dgm:pt>
    <dgm:pt modelId="{63AA6540-0C20-4CA9-AB39-1E93041A55AE}" type="pres">
      <dgm:prSet presAssocID="{D8711F01-2AC4-4721-8FD3-539CDFDCA253}" presName="sibTrans" presStyleCnt="0"/>
      <dgm:spPr/>
    </dgm:pt>
    <dgm:pt modelId="{8DBA7422-C437-4066-B5AB-09F504704D42}" type="pres">
      <dgm:prSet presAssocID="{8F2D8682-1911-450A-BF95-F0F13C672B7E}" presName="node" presStyleLbl="node1" presStyleIdx="5" presStyleCnt="14">
        <dgm:presLayoutVars>
          <dgm:bulletEnabled val="1"/>
        </dgm:presLayoutVars>
      </dgm:prSet>
      <dgm:spPr/>
    </dgm:pt>
    <dgm:pt modelId="{EC7F0323-891A-4870-9FFF-2544EC3C8FD3}" type="pres">
      <dgm:prSet presAssocID="{C0E04B43-076E-4106-A1F8-4EA5213974ED}" presName="sibTrans" presStyleCnt="0"/>
      <dgm:spPr/>
    </dgm:pt>
    <dgm:pt modelId="{C3E5C578-D13B-4FC5-8EB3-F0A144BA8D85}" type="pres">
      <dgm:prSet presAssocID="{5B317D54-520A-44BB-A075-7C301D72D506}" presName="node" presStyleLbl="node1" presStyleIdx="6" presStyleCnt="14">
        <dgm:presLayoutVars>
          <dgm:bulletEnabled val="1"/>
        </dgm:presLayoutVars>
      </dgm:prSet>
      <dgm:spPr/>
    </dgm:pt>
    <dgm:pt modelId="{F7E79A40-73C2-4600-A43C-7B8245C05C77}" type="pres">
      <dgm:prSet presAssocID="{BD365078-8698-4871-A5B7-8010DA40D054}" presName="sibTrans" presStyleCnt="0"/>
      <dgm:spPr/>
    </dgm:pt>
    <dgm:pt modelId="{53321387-82CB-4870-872C-F04D5AB19D0C}" type="pres">
      <dgm:prSet presAssocID="{993FF3F0-C697-4C04-8942-2DAD96CD376B}" presName="node" presStyleLbl="node1" presStyleIdx="7" presStyleCnt="14">
        <dgm:presLayoutVars>
          <dgm:bulletEnabled val="1"/>
        </dgm:presLayoutVars>
      </dgm:prSet>
      <dgm:spPr/>
    </dgm:pt>
    <dgm:pt modelId="{4F7AE64F-D87C-4AE4-BA41-97BC18D6D22F}" type="pres">
      <dgm:prSet presAssocID="{CD813342-5897-49F4-87DC-1158C0E6A47F}" presName="sibTrans" presStyleCnt="0"/>
      <dgm:spPr/>
    </dgm:pt>
    <dgm:pt modelId="{ED6EA5B0-9DFC-4EA8-AD6C-1C95E7340BD0}" type="pres">
      <dgm:prSet presAssocID="{E23DC971-BA46-4E0B-9074-579EB0427BD4}" presName="node" presStyleLbl="node1" presStyleIdx="8" presStyleCnt="14">
        <dgm:presLayoutVars>
          <dgm:bulletEnabled val="1"/>
        </dgm:presLayoutVars>
      </dgm:prSet>
      <dgm:spPr/>
    </dgm:pt>
    <dgm:pt modelId="{369F4847-A06F-4E63-88BC-4862A83CA32C}" type="pres">
      <dgm:prSet presAssocID="{2DE67E22-3925-4CB5-A16F-526B8B2D851D}" presName="sibTrans" presStyleCnt="0"/>
      <dgm:spPr/>
    </dgm:pt>
    <dgm:pt modelId="{A62A1505-7363-4B74-A7A9-1EE876BA10B9}" type="pres">
      <dgm:prSet presAssocID="{949CC2FD-D8F1-46FC-A9E8-DE2D80CFA30B}" presName="node" presStyleLbl="node1" presStyleIdx="9" presStyleCnt="14">
        <dgm:presLayoutVars>
          <dgm:bulletEnabled val="1"/>
        </dgm:presLayoutVars>
      </dgm:prSet>
      <dgm:spPr/>
    </dgm:pt>
    <dgm:pt modelId="{D970E4DD-6469-45D5-A0B4-334823CF030E}" type="pres">
      <dgm:prSet presAssocID="{4F1098B1-3AC4-481A-8672-F873A68BE6D1}" presName="sibTrans" presStyleCnt="0"/>
      <dgm:spPr/>
    </dgm:pt>
    <dgm:pt modelId="{15E23931-CA42-435D-A548-0E75464A4648}" type="pres">
      <dgm:prSet presAssocID="{4D6B93BC-62E3-46A3-8D1A-6EDA4E915F6D}" presName="node" presStyleLbl="node1" presStyleIdx="10" presStyleCnt="14">
        <dgm:presLayoutVars>
          <dgm:bulletEnabled val="1"/>
        </dgm:presLayoutVars>
      </dgm:prSet>
      <dgm:spPr/>
    </dgm:pt>
    <dgm:pt modelId="{4B1ED427-FD44-41A0-B6F6-4232C2FC4B95}" type="pres">
      <dgm:prSet presAssocID="{BEF3A870-226D-411E-A4FE-B3C06496A078}" presName="sibTrans" presStyleCnt="0"/>
      <dgm:spPr/>
    </dgm:pt>
    <dgm:pt modelId="{96DC1D8D-5A2D-4DD0-ADE1-73491EEA3632}" type="pres">
      <dgm:prSet presAssocID="{F0989A5E-DB22-42E5-B077-3226C3790EE7}" presName="node" presStyleLbl="node1" presStyleIdx="11" presStyleCnt="14">
        <dgm:presLayoutVars>
          <dgm:bulletEnabled val="1"/>
        </dgm:presLayoutVars>
      </dgm:prSet>
      <dgm:spPr/>
    </dgm:pt>
    <dgm:pt modelId="{BF57EB0B-87E0-4D67-8C6D-900E5F2C5E1F}" type="pres">
      <dgm:prSet presAssocID="{D9CE28B2-F325-4CF5-B3DB-FF1811E97814}" presName="sibTrans" presStyleCnt="0"/>
      <dgm:spPr/>
    </dgm:pt>
    <dgm:pt modelId="{5FFEFB30-A5F0-42E1-A416-50BBB8FC2361}" type="pres">
      <dgm:prSet presAssocID="{BD3094B3-C993-45A9-A6CF-AAA0331639DE}" presName="node" presStyleLbl="node1" presStyleIdx="12" presStyleCnt="14">
        <dgm:presLayoutVars>
          <dgm:bulletEnabled val="1"/>
        </dgm:presLayoutVars>
      </dgm:prSet>
      <dgm:spPr/>
    </dgm:pt>
    <dgm:pt modelId="{BA69D784-BEB6-4462-8B14-04C6507EC091}" type="pres">
      <dgm:prSet presAssocID="{CA4D9747-4030-4263-A79C-E94FA9B99275}" presName="sibTrans" presStyleCnt="0"/>
      <dgm:spPr/>
    </dgm:pt>
    <dgm:pt modelId="{2FC5D635-3E94-4F40-B7EC-D1370A18852D}" type="pres">
      <dgm:prSet presAssocID="{59D7D60F-C474-482B-B935-A504E8DDC332}" presName="node" presStyleLbl="node1" presStyleIdx="13" presStyleCnt="14">
        <dgm:presLayoutVars>
          <dgm:bulletEnabled val="1"/>
        </dgm:presLayoutVars>
      </dgm:prSet>
      <dgm:spPr/>
    </dgm:pt>
  </dgm:ptLst>
  <dgm:cxnLst>
    <dgm:cxn modelId="{D65BD004-C41B-4E87-BAAD-9E51325480D7}" type="presOf" srcId="{269E1A0C-D88E-46F0-B236-ED5EC6903666}" destId="{10E26CCE-A4A7-4722-8316-1E0E972E42A4}" srcOrd="0" destOrd="0" presId="urn:microsoft.com/office/officeart/2005/8/layout/default"/>
    <dgm:cxn modelId="{D4E3AF07-E531-424D-AD39-0622CC64AC41}" srcId="{D617935A-C589-47C7-808B-ABCC3E4186FF}" destId="{188D5930-18C5-4B40-9BC0-3A331C08C5D2}" srcOrd="1" destOrd="0" parTransId="{52472BC6-17DC-4BA5-B509-628B0D228357}" sibTransId="{D7BAACFC-A1D4-437C-90C4-7E2F22EE8ACD}"/>
    <dgm:cxn modelId="{F45B0D09-9DFC-4ABB-9AFD-94E1654EA559}" type="presOf" srcId="{683885E6-7968-426E-8C12-D1060669BFFE}" destId="{BDEA5B83-4E74-45DC-A2EC-705A1612BB8A}" srcOrd="0" destOrd="0" presId="urn:microsoft.com/office/officeart/2005/8/layout/default"/>
    <dgm:cxn modelId="{82E8DC09-3E5F-4D7C-ABE7-93CE74CFC8E1}" srcId="{D617935A-C589-47C7-808B-ABCC3E4186FF}" destId="{4D6B93BC-62E3-46A3-8D1A-6EDA4E915F6D}" srcOrd="10" destOrd="0" parTransId="{9AF52E5E-423C-4658-99E2-A4A4C995B1DD}" sibTransId="{BEF3A870-226D-411E-A4FE-B3C06496A078}"/>
    <dgm:cxn modelId="{5E206F0A-BBA5-4453-8CC1-215B85CEBFD4}" srcId="{D617935A-C589-47C7-808B-ABCC3E4186FF}" destId="{683885E6-7968-426E-8C12-D1060669BFFE}" srcOrd="2" destOrd="0" parTransId="{D408046D-EF98-451B-A292-2F9FF54A1402}" sibTransId="{EEF43378-98A4-4A48-9451-633AA1DA4433}"/>
    <dgm:cxn modelId="{9997CC0F-4F6F-41B3-903B-6B84CCFC80B5}" srcId="{D617935A-C589-47C7-808B-ABCC3E4186FF}" destId="{59D7D60F-C474-482B-B935-A504E8DDC332}" srcOrd="13" destOrd="0" parTransId="{78A3C552-DCBF-4535-8550-09B568BD6E88}" sibTransId="{E9A5C91A-5319-463D-8C87-AA035EE54670}"/>
    <dgm:cxn modelId="{4F5A2D16-63FF-4152-B620-E934281DDD6B}" srcId="{D617935A-C589-47C7-808B-ABCC3E4186FF}" destId="{993FF3F0-C697-4C04-8942-2DAD96CD376B}" srcOrd="7" destOrd="0" parTransId="{5443F123-2279-47D1-8FED-FE2B11AD9DCD}" sibTransId="{CD813342-5897-49F4-87DC-1158C0E6A47F}"/>
    <dgm:cxn modelId="{6550452E-24AA-4593-9342-4EB1919769C3}" type="presOf" srcId="{69A3BC47-0304-45E1-BB8A-0EB332C1464F}" destId="{C0D9AEC6-ED9C-4CB8-8F11-D2485960FA23}" srcOrd="0" destOrd="0" presId="urn:microsoft.com/office/officeart/2005/8/layout/default"/>
    <dgm:cxn modelId="{A8CF8F33-5946-427D-AC8D-951EB69E827C}" srcId="{D617935A-C589-47C7-808B-ABCC3E4186FF}" destId="{BD3094B3-C993-45A9-A6CF-AAA0331639DE}" srcOrd="12" destOrd="0" parTransId="{55A45E68-32D6-4C56-928D-FE3C678F5F4A}" sibTransId="{CA4D9747-4030-4263-A79C-E94FA9B99275}"/>
    <dgm:cxn modelId="{D8941C60-E430-4805-8AE8-5B5B93F4C6B8}" type="presOf" srcId="{949CC2FD-D8F1-46FC-A9E8-DE2D80CFA30B}" destId="{A62A1505-7363-4B74-A7A9-1EE876BA10B9}" srcOrd="0" destOrd="0" presId="urn:microsoft.com/office/officeart/2005/8/layout/default"/>
    <dgm:cxn modelId="{C57B2F48-77E3-44BB-AB91-1FFBC7F0A1D2}" type="presOf" srcId="{F0989A5E-DB22-42E5-B077-3226C3790EE7}" destId="{96DC1D8D-5A2D-4DD0-ADE1-73491EEA3632}" srcOrd="0" destOrd="0" presId="urn:microsoft.com/office/officeart/2005/8/layout/default"/>
    <dgm:cxn modelId="{4B021749-38E3-491D-A02B-A0F395AC1654}" type="presOf" srcId="{9269BD57-1CD0-4A83-B199-ECF041921481}" destId="{E7EBAA11-AC1C-433F-8E86-9CEB716B2CA6}" srcOrd="0" destOrd="0" presId="urn:microsoft.com/office/officeart/2005/8/layout/default"/>
    <dgm:cxn modelId="{35012E4D-F7A4-446D-B20A-F6247CBBC465}" type="presOf" srcId="{5B317D54-520A-44BB-A075-7C301D72D506}" destId="{C3E5C578-D13B-4FC5-8EB3-F0A144BA8D85}" srcOrd="0" destOrd="0" presId="urn:microsoft.com/office/officeart/2005/8/layout/default"/>
    <dgm:cxn modelId="{D888696D-6CAB-4FE8-94B2-D13229EE59B6}" srcId="{D617935A-C589-47C7-808B-ABCC3E4186FF}" destId="{69A3BC47-0304-45E1-BB8A-0EB332C1464F}" srcOrd="4" destOrd="0" parTransId="{F453B663-79A6-49F0-BCE9-069E93F11B41}" sibTransId="{D8711F01-2AC4-4721-8FD3-539CDFDCA253}"/>
    <dgm:cxn modelId="{5D8B1070-8BFA-4DD2-B204-3BA398658E8C}" srcId="{D617935A-C589-47C7-808B-ABCC3E4186FF}" destId="{949CC2FD-D8F1-46FC-A9E8-DE2D80CFA30B}" srcOrd="9" destOrd="0" parTransId="{C7BF6686-1100-4F65-8EB1-0C821108112F}" sibTransId="{4F1098B1-3AC4-481A-8672-F873A68BE6D1}"/>
    <dgm:cxn modelId="{CBF1FB78-FE33-4BA0-9A77-0770193A99FB}" type="presOf" srcId="{59D7D60F-C474-482B-B935-A504E8DDC332}" destId="{2FC5D635-3E94-4F40-B7EC-D1370A18852D}" srcOrd="0" destOrd="0" presId="urn:microsoft.com/office/officeart/2005/8/layout/default"/>
    <dgm:cxn modelId="{E9F1E687-0AF5-430B-9D4A-38C6926A67CC}" type="presOf" srcId="{4D6B93BC-62E3-46A3-8D1A-6EDA4E915F6D}" destId="{15E23931-CA42-435D-A548-0E75464A4648}" srcOrd="0" destOrd="0" presId="urn:microsoft.com/office/officeart/2005/8/layout/default"/>
    <dgm:cxn modelId="{3D5F2789-6977-4215-A7D7-C6E6BF695128}" srcId="{D617935A-C589-47C7-808B-ABCC3E4186FF}" destId="{9269BD57-1CD0-4A83-B199-ECF041921481}" srcOrd="3" destOrd="0" parTransId="{34C101A6-AE53-4A4E-B169-7303B7D8F143}" sibTransId="{6A015A4F-E1A1-4B45-ACA6-5FC058516CD6}"/>
    <dgm:cxn modelId="{EF556294-E7E7-473C-A1A1-427D38B70D74}" srcId="{D617935A-C589-47C7-808B-ABCC3E4186FF}" destId="{8F2D8682-1911-450A-BF95-F0F13C672B7E}" srcOrd="5" destOrd="0" parTransId="{CE3455D2-4FB2-418E-95B8-1F2551C0A552}" sibTransId="{C0E04B43-076E-4106-A1F8-4EA5213974ED}"/>
    <dgm:cxn modelId="{3AB9679D-C25A-4004-946B-C441091ACBDC}" srcId="{D617935A-C589-47C7-808B-ABCC3E4186FF}" destId="{E23DC971-BA46-4E0B-9074-579EB0427BD4}" srcOrd="8" destOrd="0" parTransId="{3C7A632B-05B9-40D8-9372-FF5B3A0D4482}" sibTransId="{2DE67E22-3925-4CB5-A16F-526B8B2D851D}"/>
    <dgm:cxn modelId="{5A9CBAA2-D6AD-4372-B2D4-89EB173E8491}" type="presOf" srcId="{8F2D8682-1911-450A-BF95-F0F13C672B7E}" destId="{8DBA7422-C437-4066-B5AB-09F504704D42}" srcOrd="0" destOrd="0" presId="urn:microsoft.com/office/officeart/2005/8/layout/default"/>
    <dgm:cxn modelId="{A56E6BA4-A779-4ABD-8177-CEFA185783C7}" srcId="{D617935A-C589-47C7-808B-ABCC3E4186FF}" destId="{F0989A5E-DB22-42E5-B077-3226C3790EE7}" srcOrd="11" destOrd="0" parTransId="{0EE9AD21-AB9F-45DF-8704-F4969A5ED6D8}" sibTransId="{D9CE28B2-F325-4CF5-B3DB-FF1811E97814}"/>
    <dgm:cxn modelId="{5BF1A9A4-24B2-45EF-BE51-BDD3378967E9}" type="presOf" srcId="{E23DC971-BA46-4E0B-9074-579EB0427BD4}" destId="{ED6EA5B0-9DFC-4EA8-AD6C-1C95E7340BD0}" srcOrd="0" destOrd="0" presId="urn:microsoft.com/office/officeart/2005/8/layout/default"/>
    <dgm:cxn modelId="{DF18F2AA-8EB0-4753-A4E0-E758DDE15C78}" srcId="{D617935A-C589-47C7-808B-ABCC3E4186FF}" destId="{5B317D54-520A-44BB-A075-7C301D72D506}" srcOrd="6" destOrd="0" parTransId="{0D34C88A-3290-48C6-8BCA-2ED28D25CC02}" sibTransId="{BD365078-8698-4871-A5B7-8010DA40D054}"/>
    <dgm:cxn modelId="{91B078B4-F5A7-43EE-B48F-0ECB257A0911}" type="presOf" srcId="{188D5930-18C5-4B40-9BC0-3A331C08C5D2}" destId="{3BE8F917-5702-49AC-8AC6-F43F7A86C61F}" srcOrd="0" destOrd="0" presId="urn:microsoft.com/office/officeart/2005/8/layout/default"/>
    <dgm:cxn modelId="{15AAABBA-BC5A-409E-9DB0-F360246CFD56}" type="presOf" srcId="{BD3094B3-C993-45A9-A6CF-AAA0331639DE}" destId="{5FFEFB30-A5F0-42E1-A416-50BBB8FC2361}" srcOrd="0" destOrd="0" presId="urn:microsoft.com/office/officeart/2005/8/layout/default"/>
    <dgm:cxn modelId="{EF327AC1-2A23-4D8B-B210-54CD28E36BFD}" type="presOf" srcId="{D617935A-C589-47C7-808B-ABCC3E4186FF}" destId="{0A6B3A1A-251C-43D1-9AD8-AC2896C0808B}" srcOrd="0" destOrd="0" presId="urn:microsoft.com/office/officeart/2005/8/layout/default"/>
    <dgm:cxn modelId="{7D608ED0-F840-419A-9CF3-D61AC8998E4B}" type="presOf" srcId="{993FF3F0-C697-4C04-8942-2DAD96CD376B}" destId="{53321387-82CB-4870-872C-F04D5AB19D0C}" srcOrd="0" destOrd="0" presId="urn:microsoft.com/office/officeart/2005/8/layout/default"/>
    <dgm:cxn modelId="{345415D1-60D9-40D1-B2E6-E428C2AF598A}" srcId="{D617935A-C589-47C7-808B-ABCC3E4186FF}" destId="{269E1A0C-D88E-46F0-B236-ED5EC6903666}" srcOrd="0" destOrd="0" parTransId="{4AC4A05C-8598-4E55-9374-ECFE8DEC1A62}" sibTransId="{7847A133-98F2-4864-A520-2416176CEB64}"/>
    <dgm:cxn modelId="{7A9FF60C-E99C-430B-A48C-501DB60B444A}" type="presParOf" srcId="{0A6B3A1A-251C-43D1-9AD8-AC2896C0808B}" destId="{10E26CCE-A4A7-4722-8316-1E0E972E42A4}" srcOrd="0" destOrd="0" presId="urn:microsoft.com/office/officeart/2005/8/layout/default"/>
    <dgm:cxn modelId="{9C8BC8FB-B320-4EF4-A8EB-DECFCCC5B9A7}" type="presParOf" srcId="{0A6B3A1A-251C-43D1-9AD8-AC2896C0808B}" destId="{1A676294-1DC1-4927-BAF3-5036DAC72412}" srcOrd="1" destOrd="0" presId="urn:microsoft.com/office/officeart/2005/8/layout/default"/>
    <dgm:cxn modelId="{36B85E9D-70D3-48AB-AA50-7708F8F1A5C7}" type="presParOf" srcId="{0A6B3A1A-251C-43D1-9AD8-AC2896C0808B}" destId="{3BE8F917-5702-49AC-8AC6-F43F7A86C61F}" srcOrd="2" destOrd="0" presId="urn:microsoft.com/office/officeart/2005/8/layout/default"/>
    <dgm:cxn modelId="{F088201A-7A5E-4FD7-A3DD-C833A246B778}" type="presParOf" srcId="{0A6B3A1A-251C-43D1-9AD8-AC2896C0808B}" destId="{8911D063-3BA6-431F-BF3A-5323ADCBFF16}" srcOrd="3" destOrd="0" presId="urn:microsoft.com/office/officeart/2005/8/layout/default"/>
    <dgm:cxn modelId="{7640D2D6-A068-414F-8219-0E05738C10C4}" type="presParOf" srcId="{0A6B3A1A-251C-43D1-9AD8-AC2896C0808B}" destId="{BDEA5B83-4E74-45DC-A2EC-705A1612BB8A}" srcOrd="4" destOrd="0" presId="urn:microsoft.com/office/officeart/2005/8/layout/default"/>
    <dgm:cxn modelId="{16B170A7-66CF-467E-90E7-F8D49128E386}" type="presParOf" srcId="{0A6B3A1A-251C-43D1-9AD8-AC2896C0808B}" destId="{E84E3887-365E-4775-A6FA-D3F04D4B12A0}" srcOrd="5" destOrd="0" presId="urn:microsoft.com/office/officeart/2005/8/layout/default"/>
    <dgm:cxn modelId="{E3838E24-6786-43A6-809F-1A4B97FF22EC}" type="presParOf" srcId="{0A6B3A1A-251C-43D1-9AD8-AC2896C0808B}" destId="{E7EBAA11-AC1C-433F-8E86-9CEB716B2CA6}" srcOrd="6" destOrd="0" presId="urn:microsoft.com/office/officeart/2005/8/layout/default"/>
    <dgm:cxn modelId="{77C46D71-8066-4EB4-8EC9-9FC0A7477A01}" type="presParOf" srcId="{0A6B3A1A-251C-43D1-9AD8-AC2896C0808B}" destId="{2783CC96-BD7B-4338-B857-312322D66971}" srcOrd="7" destOrd="0" presId="urn:microsoft.com/office/officeart/2005/8/layout/default"/>
    <dgm:cxn modelId="{0E14925E-FD56-402A-810E-122047E7E72A}" type="presParOf" srcId="{0A6B3A1A-251C-43D1-9AD8-AC2896C0808B}" destId="{C0D9AEC6-ED9C-4CB8-8F11-D2485960FA23}" srcOrd="8" destOrd="0" presId="urn:microsoft.com/office/officeart/2005/8/layout/default"/>
    <dgm:cxn modelId="{583837C0-4443-4EEF-8628-B957A890B5BA}" type="presParOf" srcId="{0A6B3A1A-251C-43D1-9AD8-AC2896C0808B}" destId="{63AA6540-0C20-4CA9-AB39-1E93041A55AE}" srcOrd="9" destOrd="0" presId="urn:microsoft.com/office/officeart/2005/8/layout/default"/>
    <dgm:cxn modelId="{127A88F8-F730-44B8-BBA5-C7DA5298BD16}" type="presParOf" srcId="{0A6B3A1A-251C-43D1-9AD8-AC2896C0808B}" destId="{8DBA7422-C437-4066-B5AB-09F504704D42}" srcOrd="10" destOrd="0" presId="urn:microsoft.com/office/officeart/2005/8/layout/default"/>
    <dgm:cxn modelId="{671B4008-E4EC-416B-92C7-39D31401813A}" type="presParOf" srcId="{0A6B3A1A-251C-43D1-9AD8-AC2896C0808B}" destId="{EC7F0323-891A-4870-9FFF-2544EC3C8FD3}" srcOrd="11" destOrd="0" presId="urn:microsoft.com/office/officeart/2005/8/layout/default"/>
    <dgm:cxn modelId="{EFBD84B0-7420-4729-83DA-67470413D1D5}" type="presParOf" srcId="{0A6B3A1A-251C-43D1-9AD8-AC2896C0808B}" destId="{C3E5C578-D13B-4FC5-8EB3-F0A144BA8D85}" srcOrd="12" destOrd="0" presId="urn:microsoft.com/office/officeart/2005/8/layout/default"/>
    <dgm:cxn modelId="{81D82C1E-BCDE-44D1-BC40-24000C50F49F}" type="presParOf" srcId="{0A6B3A1A-251C-43D1-9AD8-AC2896C0808B}" destId="{F7E79A40-73C2-4600-A43C-7B8245C05C77}" srcOrd="13" destOrd="0" presId="urn:microsoft.com/office/officeart/2005/8/layout/default"/>
    <dgm:cxn modelId="{C49FC344-6E19-46E1-B970-D245BC9CB954}" type="presParOf" srcId="{0A6B3A1A-251C-43D1-9AD8-AC2896C0808B}" destId="{53321387-82CB-4870-872C-F04D5AB19D0C}" srcOrd="14" destOrd="0" presId="urn:microsoft.com/office/officeart/2005/8/layout/default"/>
    <dgm:cxn modelId="{A0DDC078-55F3-48E2-A4EE-E048B0AA685A}" type="presParOf" srcId="{0A6B3A1A-251C-43D1-9AD8-AC2896C0808B}" destId="{4F7AE64F-D87C-4AE4-BA41-97BC18D6D22F}" srcOrd="15" destOrd="0" presId="urn:microsoft.com/office/officeart/2005/8/layout/default"/>
    <dgm:cxn modelId="{7EFE2506-F25E-4001-BDD0-F46F9B07FECD}" type="presParOf" srcId="{0A6B3A1A-251C-43D1-9AD8-AC2896C0808B}" destId="{ED6EA5B0-9DFC-4EA8-AD6C-1C95E7340BD0}" srcOrd="16" destOrd="0" presId="urn:microsoft.com/office/officeart/2005/8/layout/default"/>
    <dgm:cxn modelId="{62312A3F-DB4F-469D-B54A-F90B9A1C9037}" type="presParOf" srcId="{0A6B3A1A-251C-43D1-9AD8-AC2896C0808B}" destId="{369F4847-A06F-4E63-88BC-4862A83CA32C}" srcOrd="17" destOrd="0" presId="urn:microsoft.com/office/officeart/2005/8/layout/default"/>
    <dgm:cxn modelId="{C31AB4FA-E771-42AD-A048-2A777B2905D1}" type="presParOf" srcId="{0A6B3A1A-251C-43D1-9AD8-AC2896C0808B}" destId="{A62A1505-7363-4B74-A7A9-1EE876BA10B9}" srcOrd="18" destOrd="0" presId="urn:microsoft.com/office/officeart/2005/8/layout/default"/>
    <dgm:cxn modelId="{D424D196-792B-4B31-A8EF-23D9E016293E}" type="presParOf" srcId="{0A6B3A1A-251C-43D1-9AD8-AC2896C0808B}" destId="{D970E4DD-6469-45D5-A0B4-334823CF030E}" srcOrd="19" destOrd="0" presId="urn:microsoft.com/office/officeart/2005/8/layout/default"/>
    <dgm:cxn modelId="{A3B649EA-0A83-41E4-9A53-88F3B49621BA}" type="presParOf" srcId="{0A6B3A1A-251C-43D1-9AD8-AC2896C0808B}" destId="{15E23931-CA42-435D-A548-0E75464A4648}" srcOrd="20" destOrd="0" presId="urn:microsoft.com/office/officeart/2005/8/layout/default"/>
    <dgm:cxn modelId="{A4AEF858-0506-498B-A10B-7789CD72CA6B}" type="presParOf" srcId="{0A6B3A1A-251C-43D1-9AD8-AC2896C0808B}" destId="{4B1ED427-FD44-41A0-B6F6-4232C2FC4B95}" srcOrd="21" destOrd="0" presId="urn:microsoft.com/office/officeart/2005/8/layout/default"/>
    <dgm:cxn modelId="{DF68C6E4-7958-42C3-9D91-657972F3A505}" type="presParOf" srcId="{0A6B3A1A-251C-43D1-9AD8-AC2896C0808B}" destId="{96DC1D8D-5A2D-4DD0-ADE1-73491EEA3632}" srcOrd="22" destOrd="0" presId="urn:microsoft.com/office/officeart/2005/8/layout/default"/>
    <dgm:cxn modelId="{B2E09EF5-E44D-46BD-A0C5-5E86D778AA84}" type="presParOf" srcId="{0A6B3A1A-251C-43D1-9AD8-AC2896C0808B}" destId="{BF57EB0B-87E0-4D67-8C6D-900E5F2C5E1F}" srcOrd="23" destOrd="0" presId="urn:microsoft.com/office/officeart/2005/8/layout/default"/>
    <dgm:cxn modelId="{263A650F-790F-442F-8689-E99BA4CDD0C6}" type="presParOf" srcId="{0A6B3A1A-251C-43D1-9AD8-AC2896C0808B}" destId="{5FFEFB30-A5F0-42E1-A416-50BBB8FC2361}" srcOrd="24" destOrd="0" presId="urn:microsoft.com/office/officeart/2005/8/layout/default"/>
    <dgm:cxn modelId="{8A5133DD-1C61-4F2F-BC40-F8E5E883EE56}" type="presParOf" srcId="{0A6B3A1A-251C-43D1-9AD8-AC2896C0808B}" destId="{BA69D784-BEB6-4462-8B14-04C6507EC091}" srcOrd="25" destOrd="0" presId="urn:microsoft.com/office/officeart/2005/8/layout/default"/>
    <dgm:cxn modelId="{48669452-72EE-40AE-A097-D0158B30EBDF}" type="presParOf" srcId="{0A6B3A1A-251C-43D1-9AD8-AC2896C0808B}" destId="{2FC5D635-3E94-4F40-B7EC-D1370A18852D}"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8AE03-7C05-4AAF-B198-387987645DFD}">
      <dsp:nvSpPr>
        <dsp:cNvPr id="0" name=""/>
        <dsp:cNvSpPr/>
      </dsp:nvSpPr>
      <dsp:spPr>
        <a:xfrm>
          <a:off x="0" y="1616"/>
          <a:ext cx="10553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53317A3-FC92-4F8E-B3E9-04AE482FE19C}">
      <dsp:nvSpPr>
        <dsp:cNvPr id="0" name=""/>
        <dsp:cNvSpPr/>
      </dsp:nvSpPr>
      <dsp:spPr>
        <a:xfrm>
          <a:off x="0" y="1616"/>
          <a:ext cx="10553700" cy="551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Complete application process</a:t>
          </a:r>
        </a:p>
      </dsp:txBody>
      <dsp:txXfrm>
        <a:off x="0" y="1616"/>
        <a:ext cx="10553700" cy="551263"/>
      </dsp:txXfrm>
    </dsp:sp>
    <dsp:sp modelId="{E1017839-4568-446F-8435-6CA35A466352}">
      <dsp:nvSpPr>
        <dsp:cNvPr id="0" name=""/>
        <dsp:cNvSpPr/>
      </dsp:nvSpPr>
      <dsp:spPr>
        <a:xfrm>
          <a:off x="0" y="552880"/>
          <a:ext cx="10553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A6AE7C0-2CEA-4D31-A2A2-207FD764AB3F}">
      <dsp:nvSpPr>
        <dsp:cNvPr id="0" name=""/>
        <dsp:cNvSpPr/>
      </dsp:nvSpPr>
      <dsp:spPr>
        <a:xfrm>
          <a:off x="0" y="552880"/>
          <a:ext cx="10553700" cy="551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Verify eligibility</a:t>
          </a:r>
        </a:p>
      </dsp:txBody>
      <dsp:txXfrm>
        <a:off x="0" y="552880"/>
        <a:ext cx="10553700" cy="551263"/>
      </dsp:txXfrm>
    </dsp:sp>
    <dsp:sp modelId="{D35B0F31-87A7-43C8-B9F6-B96533D745CD}">
      <dsp:nvSpPr>
        <dsp:cNvPr id="0" name=""/>
        <dsp:cNvSpPr/>
      </dsp:nvSpPr>
      <dsp:spPr>
        <a:xfrm>
          <a:off x="0" y="1104144"/>
          <a:ext cx="1055370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5B7D3E4-E995-415E-96D4-6114E37C446F}">
      <dsp:nvSpPr>
        <dsp:cNvPr id="0" name=""/>
        <dsp:cNvSpPr/>
      </dsp:nvSpPr>
      <dsp:spPr>
        <a:xfrm>
          <a:off x="0" y="1104144"/>
          <a:ext cx="10553700" cy="551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Assessments</a:t>
          </a:r>
        </a:p>
      </dsp:txBody>
      <dsp:txXfrm>
        <a:off x="0" y="1104144"/>
        <a:ext cx="10553700" cy="551263"/>
      </dsp:txXfrm>
    </dsp:sp>
    <dsp:sp modelId="{9C7AE8EC-A633-4C25-B562-CEA605C0AEB3}">
      <dsp:nvSpPr>
        <dsp:cNvPr id="0" name=""/>
        <dsp:cNvSpPr/>
      </dsp:nvSpPr>
      <dsp:spPr>
        <a:xfrm>
          <a:off x="0" y="1655407"/>
          <a:ext cx="105537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3BD8E02-0B17-4E02-9753-3D5F1237ABDC}">
      <dsp:nvSpPr>
        <dsp:cNvPr id="0" name=""/>
        <dsp:cNvSpPr/>
      </dsp:nvSpPr>
      <dsp:spPr>
        <a:xfrm>
          <a:off x="0" y="1655408"/>
          <a:ext cx="10553700" cy="551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Individual Service Strategy</a:t>
          </a:r>
        </a:p>
      </dsp:txBody>
      <dsp:txXfrm>
        <a:off x="0" y="1655408"/>
        <a:ext cx="10553700" cy="551263"/>
      </dsp:txXfrm>
    </dsp:sp>
    <dsp:sp modelId="{DBBA8097-14D7-4EA5-A5B7-0F620B142793}">
      <dsp:nvSpPr>
        <dsp:cNvPr id="0" name=""/>
        <dsp:cNvSpPr/>
      </dsp:nvSpPr>
      <dsp:spPr>
        <a:xfrm>
          <a:off x="0" y="2206671"/>
          <a:ext cx="105537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81E6333-6298-4417-A15A-CD8CC3FC23A4}">
      <dsp:nvSpPr>
        <dsp:cNvPr id="0" name=""/>
        <dsp:cNvSpPr/>
      </dsp:nvSpPr>
      <dsp:spPr>
        <a:xfrm>
          <a:off x="0" y="2206671"/>
          <a:ext cx="10553700" cy="551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Provide services</a:t>
          </a:r>
        </a:p>
      </dsp:txBody>
      <dsp:txXfrm>
        <a:off x="0" y="2206671"/>
        <a:ext cx="10553700" cy="551263"/>
      </dsp:txXfrm>
    </dsp:sp>
    <dsp:sp modelId="{E00EA26D-462E-43CB-A8CF-7F4EAD5B40CF}">
      <dsp:nvSpPr>
        <dsp:cNvPr id="0" name=""/>
        <dsp:cNvSpPr/>
      </dsp:nvSpPr>
      <dsp:spPr>
        <a:xfrm>
          <a:off x="0" y="2757935"/>
          <a:ext cx="10553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E443CB0-0743-4F74-8923-F4D975092118}">
      <dsp:nvSpPr>
        <dsp:cNvPr id="0" name=""/>
        <dsp:cNvSpPr/>
      </dsp:nvSpPr>
      <dsp:spPr>
        <a:xfrm>
          <a:off x="0" y="2757935"/>
          <a:ext cx="10553700" cy="551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Follow-up for 12 months after last service</a:t>
          </a:r>
        </a:p>
      </dsp:txBody>
      <dsp:txXfrm>
        <a:off x="0" y="2757935"/>
        <a:ext cx="10553700" cy="5512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0B471-02D9-41CE-8ABB-E48FB8503AA5}">
      <dsp:nvSpPr>
        <dsp:cNvPr id="0" name=""/>
        <dsp:cNvSpPr/>
      </dsp:nvSpPr>
      <dsp:spPr>
        <a:xfrm>
          <a:off x="0" y="3569039"/>
          <a:ext cx="2628900" cy="78081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128016" rIns="186967" bIns="128016" numCol="1" spcCol="1270" anchor="ctr" anchorCtr="0">
          <a:noAutofit/>
        </a:bodyPr>
        <a:lstStyle/>
        <a:p>
          <a:pPr marL="0" lvl="0" indent="0" algn="ctr" defTabSz="800100">
            <a:lnSpc>
              <a:spcPct val="90000"/>
            </a:lnSpc>
            <a:spcBef>
              <a:spcPct val="0"/>
            </a:spcBef>
            <a:spcAft>
              <a:spcPct val="35000"/>
            </a:spcAft>
            <a:buNone/>
          </a:pPr>
          <a:r>
            <a:rPr lang="en-US" sz="1800" kern="1200"/>
            <a:t>What makes you more comfortable?</a:t>
          </a:r>
        </a:p>
      </dsp:txBody>
      <dsp:txXfrm>
        <a:off x="0" y="3569039"/>
        <a:ext cx="2628900" cy="780818"/>
      </dsp:txXfrm>
    </dsp:sp>
    <dsp:sp modelId="{EF91B7A2-E729-4679-8E62-5D0C2E672B9C}">
      <dsp:nvSpPr>
        <dsp:cNvPr id="0" name=""/>
        <dsp:cNvSpPr/>
      </dsp:nvSpPr>
      <dsp:spPr>
        <a:xfrm>
          <a:off x="2628900" y="3569039"/>
          <a:ext cx="7886700" cy="78081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28600" rIns="159980" bIns="228600" numCol="1" spcCol="1270" anchor="ctr" anchorCtr="0">
          <a:noAutofit/>
        </a:bodyPr>
        <a:lstStyle/>
        <a:p>
          <a:pPr marL="0" lvl="0" indent="0" algn="l" defTabSz="800100">
            <a:lnSpc>
              <a:spcPct val="90000"/>
            </a:lnSpc>
            <a:spcBef>
              <a:spcPct val="0"/>
            </a:spcBef>
            <a:spcAft>
              <a:spcPct val="35000"/>
            </a:spcAft>
            <a:buNone/>
          </a:pPr>
          <a:r>
            <a:rPr lang="en-US" sz="1800" kern="1200"/>
            <a:t>Feeling or thinking</a:t>
          </a:r>
        </a:p>
      </dsp:txBody>
      <dsp:txXfrm>
        <a:off x="2628900" y="3569039"/>
        <a:ext cx="7886700" cy="780818"/>
      </dsp:txXfrm>
    </dsp:sp>
    <dsp:sp modelId="{226E4352-3A2A-48A5-AE0D-5FF1C1D63992}">
      <dsp:nvSpPr>
        <dsp:cNvPr id="0" name=""/>
        <dsp:cNvSpPr/>
      </dsp:nvSpPr>
      <dsp:spPr>
        <a:xfrm rot="10800000">
          <a:off x="0" y="2379853"/>
          <a:ext cx="2628900" cy="1200899"/>
        </a:xfrm>
        <a:prstGeom prst="upArrowCallout">
          <a:avLst>
            <a:gd name="adj1" fmla="val 5000"/>
            <a:gd name="adj2" fmla="val 10000"/>
            <a:gd name="adj3" fmla="val 15000"/>
            <a:gd name="adj4" fmla="val 64977"/>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128016" rIns="186967" bIns="128016" numCol="1" spcCol="1270" anchor="ctr" anchorCtr="0">
          <a:noAutofit/>
        </a:bodyPr>
        <a:lstStyle/>
        <a:p>
          <a:pPr marL="0" lvl="0" indent="0" algn="ctr" defTabSz="800100">
            <a:lnSpc>
              <a:spcPct val="90000"/>
            </a:lnSpc>
            <a:spcBef>
              <a:spcPct val="0"/>
            </a:spcBef>
            <a:spcAft>
              <a:spcPct val="35000"/>
            </a:spcAft>
            <a:buNone/>
          </a:pPr>
          <a:r>
            <a:rPr lang="en-US" sz="1800" kern="1200"/>
            <a:t>Where do you get your energy?  </a:t>
          </a:r>
        </a:p>
      </dsp:txBody>
      <dsp:txXfrm rot="-10800000">
        <a:off x="0" y="2379853"/>
        <a:ext cx="2628900" cy="780584"/>
      </dsp:txXfrm>
    </dsp:sp>
    <dsp:sp modelId="{7E15BDC3-24CF-46CE-95DD-1B8BC93BAD0C}">
      <dsp:nvSpPr>
        <dsp:cNvPr id="0" name=""/>
        <dsp:cNvSpPr/>
      </dsp:nvSpPr>
      <dsp:spPr>
        <a:xfrm>
          <a:off x="2628900" y="2379853"/>
          <a:ext cx="7886700" cy="780584"/>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28600" rIns="159980" bIns="228600" numCol="1" spcCol="1270" anchor="ctr" anchorCtr="0">
          <a:noAutofit/>
        </a:bodyPr>
        <a:lstStyle/>
        <a:p>
          <a:pPr marL="0" lvl="0" indent="0" algn="l" defTabSz="800100">
            <a:lnSpc>
              <a:spcPct val="90000"/>
            </a:lnSpc>
            <a:spcBef>
              <a:spcPct val="0"/>
            </a:spcBef>
            <a:spcAft>
              <a:spcPct val="35000"/>
            </a:spcAft>
            <a:buNone/>
          </a:pPr>
          <a:r>
            <a:rPr lang="en-US" sz="1800" kern="1200"/>
            <a:t>Singular or plural</a:t>
          </a:r>
        </a:p>
      </dsp:txBody>
      <dsp:txXfrm>
        <a:off x="2628900" y="2379853"/>
        <a:ext cx="7886700" cy="780584"/>
      </dsp:txXfrm>
    </dsp:sp>
    <dsp:sp modelId="{D4DC13FF-6D48-4BE0-9F88-97F75C7BB668}">
      <dsp:nvSpPr>
        <dsp:cNvPr id="0" name=""/>
        <dsp:cNvSpPr/>
      </dsp:nvSpPr>
      <dsp:spPr>
        <a:xfrm rot="10800000">
          <a:off x="0" y="1190666"/>
          <a:ext cx="2628900" cy="1200899"/>
        </a:xfrm>
        <a:prstGeom prst="upArrowCallout">
          <a:avLst>
            <a:gd name="adj1" fmla="val 5000"/>
            <a:gd name="adj2" fmla="val 10000"/>
            <a:gd name="adj3" fmla="val 15000"/>
            <a:gd name="adj4" fmla="val 64977"/>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128016" rIns="186967" bIns="128016" numCol="1" spcCol="1270" anchor="ctr" anchorCtr="0">
          <a:noAutofit/>
        </a:bodyPr>
        <a:lstStyle/>
        <a:p>
          <a:pPr marL="0" lvl="0" indent="0" algn="ctr" defTabSz="800100">
            <a:lnSpc>
              <a:spcPct val="90000"/>
            </a:lnSpc>
            <a:spcBef>
              <a:spcPct val="0"/>
            </a:spcBef>
            <a:spcAft>
              <a:spcPct val="35000"/>
            </a:spcAft>
            <a:buNone/>
          </a:pPr>
          <a:r>
            <a:rPr lang="en-US" sz="1800" kern="1200"/>
            <a:t>How do you make decisions?</a:t>
          </a:r>
        </a:p>
      </dsp:txBody>
      <dsp:txXfrm rot="-10800000">
        <a:off x="0" y="1190666"/>
        <a:ext cx="2628900" cy="780584"/>
      </dsp:txXfrm>
    </dsp:sp>
    <dsp:sp modelId="{89339678-A9BB-4832-BBAA-A53834A18C36}">
      <dsp:nvSpPr>
        <dsp:cNvPr id="0" name=""/>
        <dsp:cNvSpPr/>
      </dsp:nvSpPr>
      <dsp:spPr>
        <a:xfrm>
          <a:off x="2628900" y="1190666"/>
          <a:ext cx="7886700" cy="780584"/>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28600" rIns="159980" bIns="228600" numCol="1" spcCol="1270" anchor="ctr" anchorCtr="0">
          <a:noAutofit/>
        </a:bodyPr>
        <a:lstStyle/>
        <a:p>
          <a:pPr marL="0" lvl="0" indent="0" algn="l" defTabSz="800100">
            <a:lnSpc>
              <a:spcPct val="90000"/>
            </a:lnSpc>
            <a:spcBef>
              <a:spcPct val="0"/>
            </a:spcBef>
            <a:spcAft>
              <a:spcPct val="35000"/>
            </a:spcAft>
            <a:buNone/>
          </a:pPr>
          <a:r>
            <a:rPr lang="en-US" sz="1800" kern="1200"/>
            <a:t>Short-term or long-term</a:t>
          </a:r>
        </a:p>
      </dsp:txBody>
      <dsp:txXfrm>
        <a:off x="2628900" y="1190666"/>
        <a:ext cx="7886700" cy="780584"/>
      </dsp:txXfrm>
    </dsp:sp>
    <dsp:sp modelId="{498B2F71-3C2C-487D-AD73-316907DACAD4}">
      <dsp:nvSpPr>
        <dsp:cNvPr id="0" name=""/>
        <dsp:cNvSpPr/>
      </dsp:nvSpPr>
      <dsp:spPr>
        <a:xfrm rot="10800000">
          <a:off x="0" y="1479"/>
          <a:ext cx="2628900" cy="1200899"/>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86967" tIns="128016" rIns="186967" bIns="128016" numCol="1" spcCol="1270" anchor="ctr" anchorCtr="0">
          <a:noAutofit/>
        </a:bodyPr>
        <a:lstStyle/>
        <a:p>
          <a:pPr marL="0" lvl="0" indent="0" algn="ctr" defTabSz="800100">
            <a:lnSpc>
              <a:spcPct val="90000"/>
            </a:lnSpc>
            <a:spcBef>
              <a:spcPct val="0"/>
            </a:spcBef>
            <a:spcAft>
              <a:spcPct val="35000"/>
            </a:spcAft>
            <a:buNone/>
          </a:pPr>
          <a:r>
            <a:rPr lang="en-US" sz="1800" kern="1200"/>
            <a:t>How does your mind work? </a:t>
          </a:r>
        </a:p>
      </dsp:txBody>
      <dsp:txXfrm rot="-10800000">
        <a:off x="0" y="1479"/>
        <a:ext cx="2628900" cy="780584"/>
      </dsp:txXfrm>
    </dsp:sp>
    <dsp:sp modelId="{BC450CC5-A268-4C45-9672-7816A05A4667}">
      <dsp:nvSpPr>
        <dsp:cNvPr id="0" name=""/>
        <dsp:cNvSpPr/>
      </dsp:nvSpPr>
      <dsp:spPr>
        <a:xfrm>
          <a:off x="2628900" y="1479"/>
          <a:ext cx="7886700" cy="780584"/>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28600" rIns="159980" bIns="228600" numCol="1" spcCol="1270" anchor="ctr" anchorCtr="0">
          <a:noAutofit/>
        </a:bodyPr>
        <a:lstStyle/>
        <a:p>
          <a:pPr marL="0" lvl="0" indent="0" algn="l" defTabSz="800100">
            <a:lnSpc>
              <a:spcPct val="90000"/>
            </a:lnSpc>
            <a:spcBef>
              <a:spcPct val="0"/>
            </a:spcBef>
            <a:spcAft>
              <a:spcPct val="35000"/>
            </a:spcAft>
            <a:buNone/>
          </a:pPr>
          <a:r>
            <a:rPr lang="en-US" sz="1800" kern="1200"/>
            <a:t>Weaver or Driver</a:t>
          </a:r>
        </a:p>
      </dsp:txBody>
      <dsp:txXfrm>
        <a:off x="2628900" y="1479"/>
        <a:ext cx="7886700" cy="7805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26CCE-A4A7-4722-8316-1E0E972E42A4}">
      <dsp:nvSpPr>
        <dsp:cNvPr id="0" name=""/>
        <dsp:cNvSpPr/>
      </dsp:nvSpPr>
      <dsp:spPr>
        <a:xfrm>
          <a:off x="4015" y="217962"/>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Tutoring, study skills, and literacy development</a:t>
          </a:r>
        </a:p>
      </dsp:txBody>
      <dsp:txXfrm>
        <a:off x="4015" y="217962"/>
        <a:ext cx="2174015" cy="1304409"/>
      </dsp:txXfrm>
    </dsp:sp>
    <dsp:sp modelId="{3BE8F917-5702-49AC-8AC6-F43F7A86C61F}">
      <dsp:nvSpPr>
        <dsp:cNvPr id="0" name=""/>
        <dsp:cNvSpPr/>
      </dsp:nvSpPr>
      <dsp:spPr>
        <a:xfrm>
          <a:off x="2395432" y="217962"/>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Alternative school services and GED/HSED prep</a:t>
          </a:r>
        </a:p>
      </dsp:txBody>
      <dsp:txXfrm>
        <a:off x="2395432" y="217962"/>
        <a:ext cx="2174015" cy="1304409"/>
      </dsp:txXfrm>
    </dsp:sp>
    <dsp:sp modelId="{BDEA5B83-4E74-45DC-A2EC-705A1612BB8A}">
      <dsp:nvSpPr>
        <dsp:cNvPr id="0" name=""/>
        <dsp:cNvSpPr/>
      </dsp:nvSpPr>
      <dsp:spPr>
        <a:xfrm>
          <a:off x="4786849" y="217962"/>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Paid and unpaid work experiences</a:t>
          </a:r>
        </a:p>
      </dsp:txBody>
      <dsp:txXfrm>
        <a:off x="4786849" y="217962"/>
        <a:ext cx="2174015" cy="1304409"/>
      </dsp:txXfrm>
    </dsp:sp>
    <dsp:sp modelId="{E7EBAA11-AC1C-433F-8E86-9CEB716B2CA6}">
      <dsp:nvSpPr>
        <dsp:cNvPr id="0" name=""/>
        <dsp:cNvSpPr/>
      </dsp:nvSpPr>
      <dsp:spPr>
        <a:xfrm>
          <a:off x="7178266" y="217962"/>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Occupational skills training</a:t>
          </a:r>
        </a:p>
      </dsp:txBody>
      <dsp:txXfrm>
        <a:off x="7178266" y="217962"/>
        <a:ext cx="2174015" cy="1304409"/>
      </dsp:txXfrm>
    </dsp:sp>
    <dsp:sp modelId="{C0D9AEC6-ED9C-4CB8-8F11-D2485960FA23}">
      <dsp:nvSpPr>
        <dsp:cNvPr id="0" name=""/>
        <dsp:cNvSpPr/>
      </dsp:nvSpPr>
      <dsp:spPr>
        <a:xfrm>
          <a:off x="9569684" y="217962"/>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Integrated education and workplace training</a:t>
          </a:r>
        </a:p>
      </dsp:txBody>
      <dsp:txXfrm>
        <a:off x="9569684" y="217962"/>
        <a:ext cx="2174015" cy="1304409"/>
      </dsp:txXfrm>
    </dsp:sp>
    <dsp:sp modelId="{8DBA7422-C437-4066-B5AB-09F504704D42}">
      <dsp:nvSpPr>
        <dsp:cNvPr id="0" name=""/>
        <dsp:cNvSpPr/>
      </dsp:nvSpPr>
      <dsp:spPr>
        <a:xfrm>
          <a:off x="4015" y="1739773"/>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Leadership development opportunities</a:t>
          </a:r>
        </a:p>
      </dsp:txBody>
      <dsp:txXfrm>
        <a:off x="4015" y="1739773"/>
        <a:ext cx="2174015" cy="1304409"/>
      </dsp:txXfrm>
    </dsp:sp>
    <dsp:sp modelId="{C3E5C578-D13B-4FC5-8EB3-F0A144BA8D85}">
      <dsp:nvSpPr>
        <dsp:cNvPr id="0" name=""/>
        <dsp:cNvSpPr/>
      </dsp:nvSpPr>
      <dsp:spPr>
        <a:xfrm>
          <a:off x="2395432" y="1739773"/>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Paid supportive services including transportation, clothing, equipment, housing, training</a:t>
          </a:r>
        </a:p>
      </dsp:txBody>
      <dsp:txXfrm>
        <a:off x="2395432" y="1739773"/>
        <a:ext cx="2174015" cy="1304409"/>
      </dsp:txXfrm>
    </dsp:sp>
    <dsp:sp modelId="{53321387-82CB-4870-872C-F04D5AB19D0C}">
      <dsp:nvSpPr>
        <dsp:cNvPr id="0" name=""/>
        <dsp:cNvSpPr/>
      </dsp:nvSpPr>
      <dsp:spPr>
        <a:xfrm>
          <a:off x="4786849" y="1739773"/>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Adult mentoring</a:t>
          </a:r>
        </a:p>
      </dsp:txBody>
      <dsp:txXfrm>
        <a:off x="4786849" y="1739773"/>
        <a:ext cx="2174015" cy="1304409"/>
      </dsp:txXfrm>
    </dsp:sp>
    <dsp:sp modelId="{ED6EA5B0-9DFC-4EA8-AD6C-1C95E7340BD0}">
      <dsp:nvSpPr>
        <dsp:cNvPr id="0" name=""/>
        <dsp:cNvSpPr/>
      </dsp:nvSpPr>
      <dsp:spPr>
        <a:xfrm>
          <a:off x="7178266" y="1739773"/>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Comprehensive guidance and counseling</a:t>
          </a:r>
        </a:p>
      </dsp:txBody>
      <dsp:txXfrm>
        <a:off x="7178266" y="1739773"/>
        <a:ext cx="2174015" cy="1304409"/>
      </dsp:txXfrm>
    </dsp:sp>
    <dsp:sp modelId="{A62A1505-7363-4B74-A7A9-1EE876BA10B9}">
      <dsp:nvSpPr>
        <dsp:cNvPr id="0" name=""/>
        <dsp:cNvSpPr/>
      </dsp:nvSpPr>
      <dsp:spPr>
        <a:xfrm>
          <a:off x="9569684" y="1739773"/>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Financial literacy education</a:t>
          </a:r>
        </a:p>
      </dsp:txBody>
      <dsp:txXfrm>
        <a:off x="9569684" y="1739773"/>
        <a:ext cx="2174015" cy="1304409"/>
      </dsp:txXfrm>
    </dsp:sp>
    <dsp:sp modelId="{15E23931-CA42-435D-A548-0E75464A4648}">
      <dsp:nvSpPr>
        <dsp:cNvPr id="0" name=""/>
        <dsp:cNvSpPr/>
      </dsp:nvSpPr>
      <dsp:spPr>
        <a:xfrm>
          <a:off x="1199723" y="3261584"/>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Entrepreneurial skills training</a:t>
          </a:r>
        </a:p>
      </dsp:txBody>
      <dsp:txXfrm>
        <a:off x="1199723" y="3261584"/>
        <a:ext cx="2174015" cy="1304409"/>
      </dsp:txXfrm>
    </dsp:sp>
    <dsp:sp modelId="{96DC1D8D-5A2D-4DD0-ADE1-73491EEA3632}">
      <dsp:nvSpPr>
        <dsp:cNvPr id="0" name=""/>
        <dsp:cNvSpPr/>
      </dsp:nvSpPr>
      <dsp:spPr>
        <a:xfrm>
          <a:off x="3591141" y="3261584"/>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Career awareness, exploration, and counseling</a:t>
          </a:r>
        </a:p>
      </dsp:txBody>
      <dsp:txXfrm>
        <a:off x="3591141" y="3261584"/>
        <a:ext cx="2174015" cy="1304409"/>
      </dsp:txXfrm>
    </dsp:sp>
    <dsp:sp modelId="{5FFEFB30-A5F0-42E1-A416-50BBB8FC2361}">
      <dsp:nvSpPr>
        <dsp:cNvPr id="0" name=""/>
        <dsp:cNvSpPr/>
      </dsp:nvSpPr>
      <dsp:spPr>
        <a:xfrm>
          <a:off x="5982558" y="3261584"/>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Post-secondary prep and transition activities</a:t>
          </a:r>
        </a:p>
      </dsp:txBody>
      <dsp:txXfrm>
        <a:off x="5982558" y="3261584"/>
        <a:ext cx="2174015" cy="1304409"/>
      </dsp:txXfrm>
    </dsp:sp>
    <dsp:sp modelId="{2FC5D635-3E94-4F40-B7EC-D1370A18852D}">
      <dsp:nvSpPr>
        <dsp:cNvPr id="0" name=""/>
        <dsp:cNvSpPr/>
      </dsp:nvSpPr>
      <dsp:spPr>
        <a:xfrm>
          <a:off x="8373975" y="3261584"/>
          <a:ext cx="2174015" cy="13044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Follow-up services</a:t>
          </a:r>
        </a:p>
      </dsp:txBody>
      <dsp:txXfrm>
        <a:off x="8373975" y="3261584"/>
        <a:ext cx="2174015" cy="130440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B15086-06BC-4F78-B508-4E1F94CCB86B}" type="datetimeFigureOut">
              <a:rPr lang="en-US" smtClean="0"/>
              <a:t>2/11/2022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4AFE6-52F8-436F-9DAC-607E2BE5A99D}" type="slidenum">
              <a:rPr lang="en-US" smtClean="0"/>
              <a:t>‹#›</a:t>
            </a:fld>
            <a:endParaRPr lang="en-US"/>
          </a:p>
        </p:txBody>
      </p:sp>
    </p:spTree>
    <p:extLst>
      <p:ext uri="{BB962C8B-B14F-4D97-AF65-F5344CB8AC3E}">
        <p14:creationId xmlns:p14="http://schemas.microsoft.com/office/powerpoint/2010/main" val="363563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DA85BB-8327-437A-900F-6A3DB7A5ABC9}" type="datetime1">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15782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5E6C6-E680-4C09-9A82-6D6D4A458B45}" type="datetime1">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1887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F7BBFA-E374-465F-B18D-F6CE71921593}" type="datetime1">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2004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6FA0BC-E7BB-4D55-8710-E8474A66771E}" type="datetime1">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0023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58A1C5-682A-4617-9A91-5759A79A935B}" type="datetime1">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8248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EFD0D0-99D2-4A10-AC62-6E2E6CF7A9EE}" type="datetime1">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776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F7DEDF-EB2B-4F7F-B2DF-97C28C8FCBC9}" type="datetime1">
              <a:rPr lang="en-US" smtClean="0"/>
              <a:t>2/11/2022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309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780351-56D7-412F-9F2E-17819DF3B01D}" type="datetime1">
              <a:rPr lang="en-US" smtClean="0"/>
              <a:t>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2850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8F068B-C601-4124-944A-AED7D3FD7517}" type="datetime1">
              <a:rPr lang="en-US" smtClean="0"/>
              <a:t>2/11/2022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87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6F7A73-7818-460B-8F62-87CD8A1DAD1A}" type="datetime1">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06551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D89FA6-8D64-42DE-8A02-4A6662349BFD}" type="datetime1">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7985998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89FA6-8D64-42DE-8A02-4A6662349BFD}" type="datetime1">
              <a:rPr lang="en-US" smtClean="0"/>
              <a:t>2/11/2022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322136030"/>
      </p:ext>
    </p:extLst>
  </p:cSld>
  <p:clrMap bg1="dk1" tx1="lt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altimush@westernwdb.org" TargetMode="External"/><Relationship Id="rId2" Type="http://schemas.openxmlformats.org/officeDocument/2006/relationships/hyperlink" Target="mailto:burkhardtm@westernwdb.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isconsinrela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 company name&#10;&#10;Description automatically generated">
            <a:extLst>
              <a:ext uri="{FF2B5EF4-FFF2-40B4-BE49-F238E27FC236}">
                <a16:creationId xmlns:a16="http://schemas.microsoft.com/office/drawing/2014/main" id="{65F6A5F3-D75E-4D53-AAE3-879045C6D429}"/>
              </a:ext>
            </a:extLst>
          </p:cNvPr>
          <p:cNvPicPr>
            <a:picLocks noChangeAspect="1"/>
          </p:cNvPicPr>
          <p:nvPr/>
        </p:nvPicPr>
        <p:blipFill rotWithShape="1">
          <a:blip r:embed="rId2"/>
          <a:srcRect l="8812" t="26136" r="9647" b="50000"/>
          <a:stretch/>
        </p:blipFill>
        <p:spPr>
          <a:xfrm>
            <a:off x="457200" y="1778733"/>
            <a:ext cx="11277600" cy="3300534"/>
          </a:xfrm>
          <a:prstGeom prst="rect">
            <a:avLst/>
          </a:prstGeom>
        </p:spPr>
      </p:pic>
    </p:spTree>
    <p:extLst>
      <p:ext uri="{BB962C8B-B14F-4D97-AF65-F5344CB8AC3E}">
        <p14:creationId xmlns:p14="http://schemas.microsoft.com/office/powerpoint/2010/main" val="385731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FA874B8-4CD4-4511-A095-02A0B472722E}"/>
              </a:ext>
            </a:extLst>
          </p:cNvPr>
          <p:cNvPicPr>
            <a:picLocks noChangeAspect="1"/>
          </p:cNvPicPr>
          <p:nvPr/>
        </p:nvPicPr>
        <p:blipFill rotWithShape="1">
          <a:blip r:embed="rId2"/>
          <a:srcRect r="8444" b="-1"/>
          <a:stretch/>
        </p:blipFill>
        <p:spPr>
          <a:xfrm>
            <a:off x="20" y="10"/>
            <a:ext cx="12191980" cy="6857990"/>
          </a:xfrm>
          <a:prstGeom prst="rect">
            <a:avLst/>
          </a:prstGeom>
        </p:spPr>
      </p:pic>
      <p:sp>
        <p:nvSpPr>
          <p:cNvPr id="16" name="Rectangle 15">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632DB79-B5A7-44C6-824A-C5656A1D335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a:t>What type of work suits you?</a:t>
            </a:r>
          </a:p>
        </p:txBody>
      </p:sp>
      <p:sp>
        <p:nvSpPr>
          <p:cNvPr id="3" name="TextBox 2">
            <a:extLst>
              <a:ext uri="{FF2B5EF4-FFF2-40B4-BE49-F238E27FC236}">
                <a16:creationId xmlns:a16="http://schemas.microsoft.com/office/drawing/2014/main" id="{B7F7ACB9-376B-436A-81C4-43459F90843E}"/>
              </a:ext>
            </a:extLst>
          </p:cNvPr>
          <p:cNvSpPr txBox="1"/>
          <p:nvPr/>
        </p:nvSpPr>
        <p:spPr>
          <a:xfrm>
            <a:off x="9836602" y="6410812"/>
            <a:ext cx="1650965" cy="276999"/>
          </a:xfrm>
          <a:prstGeom prst="rect">
            <a:avLst/>
          </a:prstGeom>
          <a:noFill/>
        </p:spPr>
        <p:txBody>
          <a:bodyPr wrap="none" rtlCol="0">
            <a:spAutoFit/>
          </a:bodyPr>
          <a:lstStyle/>
          <a:p>
            <a:pPr>
              <a:spcAft>
                <a:spcPts val="600"/>
              </a:spcAft>
            </a:pPr>
            <a:r>
              <a:rPr lang="en-US" sz="1200"/>
              <a:t>Adapted from </a:t>
            </a:r>
            <a:r>
              <a:rPr lang="en-US" sz="1200" err="1"/>
              <a:t>Xyte</a:t>
            </a:r>
            <a:r>
              <a:rPr lang="en-US" sz="1200"/>
              <a:t>, Inc</a:t>
            </a:r>
          </a:p>
        </p:txBody>
      </p:sp>
      <p:graphicFrame>
        <p:nvGraphicFramePr>
          <p:cNvPr id="10" name="Content Placeholder 3">
            <a:extLst>
              <a:ext uri="{FF2B5EF4-FFF2-40B4-BE49-F238E27FC236}">
                <a16:creationId xmlns:a16="http://schemas.microsoft.com/office/drawing/2014/main" id="{273CE94C-0C0D-4008-9E7D-4EDE9050599D}"/>
              </a:ext>
            </a:extLst>
          </p:cNvPr>
          <p:cNvGraphicFramePr>
            <a:graphicFrameLocks noGrp="1"/>
          </p:cNvGraphicFramePr>
          <p:nvPr>
            <p:ph idx="1"/>
            <p:extLst>
              <p:ext uri="{D42A27DB-BD31-4B8C-83A1-F6EECF244321}">
                <p14:modId xmlns:p14="http://schemas.microsoft.com/office/powerpoint/2010/main" val="41511929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9029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1" name="Rectangle 1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6" name="Rectangle 1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E8DE76-8CF0-470E-B1B8-00FB67CB8DC9}"/>
              </a:ext>
            </a:extLst>
          </p:cNvPr>
          <p:cNvSpPr>
            <a:spLocks noGrp="1"/>
          </p:cNvSpPr>
          <p:nvPr>
            <p:ph type="title"/>
          </p:nvPr>
        </p:nvSpPr>
        <p:spPr>
          <a:xfrm>
            <a:off x="992206" y="1608667"/>
            <a:ext cx="2823275" cy="4501127"/>
          </a:xfrm>
        </p:spPr>
        <p:txBody>
          <a:bodyPr vert="horz" lIns="91440" tIns="45720" rIns="91440" bIns="45720" rtlCol="0" anchor="t">
            <a:normAutofit/>
          </a:bodyPr>
          <a:lstStyle/>
          <a:p>
            <a:pPr algn="r"/>
            <a:r>
              <a:rPr lang="en-US" sz="3200" kern="1200">
                <a:solidFill>
                  <a:srgbClr val="FFFFFF"/>
                </a:solidFill>
                <a:latin typeface="+mj-lt"/>
                <a:ea typeface="+mj-ea"/>
                <a:cs typeface="+mj-cs"/>
              </a:rPr>
              <a:t>What kinds of jobs are available?</a:t>
            </a:r>
          </a:p>
        </p:txBody>
      </p:sp>
      <p:sp>
        <p:nvSpPr>
          <p:cNvPr id="9" name="Content Placeholder 8">
            <a:extLst>
              <a:ext uri="{FF2B5EF4-FFF2-40B4-BE49-F238E27FC236}">
                <a16:creationId xmlns:a16="http://schemas.microsoft.com/office/drawing/2014/main" id="{BAEAD4DE-7437-4B95-8734-B185A2033B8D}"/>
              </a:ext>
            </a:extLst>
          </p:cNvPr>
          <p:cNvSpPr>
            <a:spLocks noGrp="1"/>
          </p:cNvSpPr>
          <p:nvPr>
            <p:ph idx="1"/>
          </p:nvPr>
        </p:nvSpPr>
        <p:spPr>
          <a:xfrm>
            <a:off x="4547697" y="457201"/>
            <a:ext cx="7277647" cy="5652594"/>
          </a:xfrm>
        </p:spPr>
        <p:txBody>
          <a:bodyPr vert="horz" lIns="91440" tIns="45720" rIns="91440" bIns="45720" numCol="2" rtlCol="0">
            <a:normAutofit/>
          </a:bodyPr>
          <a:lstStyle/>
          <a:p>
            <a:r>
              <a:rPr lang="en-US" sz="2000" dirty="0"/>
              <a:t>Truck Drivers</a:t>
            </a:r>
          </a:p>
          <a:p>
            <a:r>
              <a:rPr lang="en-US" sz="2000" dirty="0"/>
              <a:t>Sales</a:t>
            </a:r>
          </a:p>
          <a:p>
            <a:r>
              <a:rPr lang="en-US" sz="2000" dirty="0"/>
              <a:t>Maintenance and repairs</a:t>
            </a:r>
          </a:p>
          <a:p>
            <a:r>
              <a:rPr lang="en-US" sz="2000" dirty="0"/>
              <a:t>Nursing</a:t>
            </a:r>
          </a:p>
          <a:p>
            <a:r>
              <a:rPr lang="en-US" sz="2000" dirty="0"/>
              <a:t>Production and operation supervisors and managers</a:t>
            </a:r>
          </a:p>
          <a:p>
            <a:r>
              <a:rPr lang="en-US" sz="2000" dirty="0"/>
              <a:t>Teachers</a:t>
            </a:r>
          </a:p>
          <a:p>
            <a:r>
              <a:rPr lang="en-US" sz="2000" dirty="0"/>
              <a:t>Accountants and auditors</a:t>
            </a:r>
          </a:p>
          <a:p>
            <a:r>
              <a:rPr lang="en-US" sz="2000" dirty="0"/>
              <a:t>Carpenters</a:t>
            </a:r>
          </a:p>
          <a:p>
            <a:r>
              <a:rPr lang="en-US" sz="2000" dirty="0"/>
              <a:t>Farmers, ranchers, and agricultural managers</a:t>
            </a:r>
          </a:p>
          <a:p>
            <a:r>
              <a:rPr lang="en-US" sz="2000" dirty="0"/>
              <a:t>Construction laborers</a:t>
            </a:r>
          </a:p>
          <a:p>
            <a:r>
              <a:rPr lang="en-US" sz="2000" dirty="0"/>
              <a:t>Welders, cutters, </a:t>
            </a:r>
            <a:r>
              <a:rPr lang="en-US" sz="2000" dirty="0" err="1"/>
              <a:t>solderers</a:t>
            </a:r>
            <a:endParaRPr lang="en-US" sz="2000" dirty="0"/>
          </a:p>
          <a:p>
            <a:r>
              <a:rPr lang="en-US" sz="2000" dirty="0"/>
              <a:t>Software developers</a:t>
            </a:r>
          </a:p>
          <a:p>
            <a:r>
              <a:rPr lang="en-US" sz="2000" dirty="0"/>
              <a:t>Market research and specialists</a:t>
            </a:r>
          </a:p>
          <a:p>
            <a:r>
              <a:rPr lang="en-US" sz="2000" dirty="0"/>
              <a:t>Machinists</a:t>
            </a:r>
          </a:p>
          <a:p>
            <a:r>
              <a:rPr lang="en-US" sz="2000" dirty="0"/>
              <a:t>Electricians</a:t>
            </a:r>
          </a:p>
          <a:p>
            <a:r>
              <a:rPr lang="en-US" sz="2000" dirty="0"/>
              <a:t>Human resource specialists</a:t>
            </a:r>
          </a:p>
          <a:p>
            <a:r>
              <a:rPr lang="en-US" sz="2000" dirty="0"/>
              <a:t>Computer system analysts and user support</a:t>
            </a:r>
          </a:p>
          <a:p>
            <a:r>
              <a:rPr lang="en-US" sz="2000" dirty="0"/>
              <a:t>Plumbers, pipefitters, and steamfitters</a:t>
            </a:r>
          </a:p>
          <a:p>
            <a:r>
              <a:rPr lang="en-US" sz="2000" dirty="0"/>
              <a:t>Industrial machinery mechanics</a:t>
            </a:r>
          </a:p>
          <a:p>
            <a:r>
              <a:rPr lang="en-US" sz="2000" dirty="0"/>
              <a:t>Food service managers</a:t>
            </a:r>
          </a:p>
          <a:p>
            <a:r>
              <a:rPr lang="en-US" sz="2000" dirty="0"/>
              <a:t>Financial managers</a:t>
            </a:r>
          </a:p>
          <a:p>
            <a:r>
              <a:rPr lang="en-US" sz="2000" dirty="0"/>
              <a:t>Production, planning, and expediting clerks</a:t>
            </a:r>
          </a:p>
        </p:txBody>
      </p:sp>
      <p:sp>
        <p:nvSpPr>
          <p:cNvPr id="3" name="TextBox 2">
            <a:extLst>
              <a:ext uri="{FF2B5EF4-FFF2-40B4-BE49-F238E27FC236}">
                <a16:creationId xmlns:a16="http://schemas.microsoft.com/office/drawing/2014/main" id="{89311D0C-4948-4318-B24C-276D46E868F5}"/>
              </a:ext>
            </a:extLst>
          </p:cNvPr>
          <p:cNvSpPr txBox="1"/>
          <p:nvPr/>
        </p:nvSpPr>
        <p:spPr>
          <a:xfrm>
            <a:off x="6258677" y="6348906"/>
            <a:ext cx="5566668" cy="345808"/>
          </a:xfrm>
          <a:prstGeom prst="rect">
            <a:avLst/>
          </a:prstGeom>
        </p:spPr>
        <p:txBody>
          <a:bodyPr vert="horz" lIns="91440" tIns="45720" rIns="91440" bIns="45720" rtlCol="0">
            <a:normAutofit fontScale="85000" lnSpcReduction="10000"/>
          </a:bodyPr>
          <a:lstStyle/>
          <a:p>
            <a:pPr defTabSz="914400">
              <a:lnSpc>
                <a:spcPct val="90000"/>
              </a:lnSpc>
              <a:spcAft>
                <a:spcPts val="600"/>
              </a:spcAft>
            </a:pPr>
            <a:r>
              <a:rPr lang="en-US" sz="2000" dirty="0"/>
              <a:t>Information from </a:t>
            </a:r>
            <a:r>
              <a:rPr lang="en-US" sz="2000" dirty="0" err="1"/>
              <a:t>Wisconomy</a:t>
            </a:r>
            <a:r>
              <a:rPr lang="en-US" sz="2000" dirty="0"/>
              <a:t> at jobcenterofwisconsin.com</a:t>
            </a:r>
          </a:p>
        </p:txBody>
      </p:sp>
    </p:spTree>
    <p:extLst>
      <p:ext uri="{BB962C8B-B14F-4D97-AF65-F5344CB8AC3E}">
        <p14:creationId xmlns:p14="http://schemas.microsoft.com/office/powerpoint/2010/main" val="3488834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A42E4-F5A5-4BC9-959C-0DD378FD11C2}"/>
              </a:ext>
            </a:extLst>
          </p:cNvPr>
          <p:cNvSpPr>
            <a:spLocks noGrp="1"/>
          </p:cNvSpPr>
          <p:nvPr>
            <p:ph type="title"/>
          </p:nvPr>
        </p:nvSpPr>
        <p:spPr/>
        <p:txBody>
          <a:bodyPr>
            <a:normAutofit/>
          </a:bodyPr>
          <a:lstStyle/>
          <a:p>
            <a:pPr algn="ctr"/>
            <a:r>
              <a:rPr lang="en-US" b="1" dirty="0"/>
              <a:t>Program elements available</a:t>
            </a:r>
          </a:p>
        </p:txBody>
      </p:sp>
      <p:graphicFrame>
        <p:nvGraphicFramePr>
          <p:cNvPr id="25" name="Content Placeholder 9">
            <a:extLst>
              <a:ext uri="{FF2B5EF4-FFF2-40B4-BE49-F238E27FC236}">
                <a16:creationId xmlns:a16="http://schemas.microsoft.com/office/drawing/2014/main" id="{E36AA70E-BD53-48D5-9091-FE6F6A7BB344}"/>
              </a:ext>
            </a:extLst>
          </p:cNvPr>
          <p:cNvGraphicFramePr>
            <a:graphicFrameLocks noGrp="1"/>
          </p:cNvGraphicFramePr>
          <p:nvPr>
            <p:ph idx="1"/>
            <p:extLst>
              <p:ext uri="{D42A27DB-BD31-4B8C-83A1-F6EECF244321}">
                <p14:modId xmlns:p14="http://schemas.microsoft.com/office/powerpoint/2010/main" val="1189034972"/>
              </p:ext>
            </p:extLst>
          </p:nvPr>
        </p:nvGraphicFramePr>
        <p:xfrm>
          <a:off x="232475" y="1864816"/>
          <a:ext cx="11747715" cy="4783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7480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43FA25-675E-4801-8173-121A77DAB3E6}"/>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Current Work Experience Sites</a:t>
            </a:r>
          </a:p>
        </p:txBody>
      </p:sp>
      <p:cxnSp>
        <p:nvCxnSpPr>
          <p:cNvPr id="9"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4EE72DF-DA8C-4B60-8962-F800009BC0F5}"/>
              </a:ext>
            </a:extLst>
          </p:cNvPr>
          <p:cNvSpPr>
            <a:spLocks noGrp="1"/>
          </p:cNvSpPr>
          <p:nvPr>
            <p:ph idx="1"/>
          </p:nvPr>
        </p:nvSpPr>
        <p:spPr>
          <a:xfrm>
            <a:off x="4976031" y="506186"/>
            <a:ext cx="6377769" cy="5731328"/>
          </a:xfrm>
        </p:spPr>
        <p:txBody>
          <a:bodyPr anchor="ctr">
            <a:normAutofit/>
          </a:bodyPr>
          <a:lstStyle/>
          <a:p>
            <a:r>
              <a:rPr lang="en-US" sz="2000" dirty="0"/>
              <a:t>Body Shop Supply of La Crosse, Inc.</a:t>
            </a:r>
          </a:p>
          <a:p>
            <a:r>
              <a:rPr lang="en-US" sz="2000" dirty="0" err="1"/>
              <a:t>DuraTech</a:t>
            </a:r>
            <a:r>
              <a:rPr lang="en-US" sz="2000" dirty="0"/>
              <a:t> Industries</a:t>
            </a:r>
          </a:p>
          <a:p>
            <a:r>
              <a:rPr lang="en-US" sz="2000" dirty="0"/>
              <a:t>Eagle Crest/Bethany Lutheran Homes, Inc.</a:t>
            </a:r>
          </a:p>
          <a:p>
            <a:r>
              <a:rPr lang="en-US" sz="2000" dirty="0"/>
              <a:t>Jon Olson Construction</a:t>
            </a:r>
          </a:p>
          <a:p>
            <a:r>
              <a:rPr lang="en-US" sz="2000" dirty="0"/>
              <a:t>Kwik Trip, Inc.</a:t>
            </a:r>
          </a:p>
          <a:p>
            <a:r>
              <a:rPr lang="en-US" sz="2000" dirty="0"/>
              <a:t>L.B. White Co., LLC</a:t>
            </a:r>
          </a:p>
          <a:p>
            <a:r>
              <a:rPr lang="en-US" sz="2000" dirty="0"/>
              <a:t>Lori Knap, Inc.</a:t>
            </a:r>
          </a:p>
          <a:p>
            <a:r>
              <a:rPr lang="en-US" sz="2000" dirty="0"/>
              <a:t>Marine Credit Union</a:t>
            </a:r>
          </a:p>
          <a:p>
            <a:r>
              <a:rPr lang="en-US" sz="2000" dirty="0"/>
              <a:t>Mid-City Steel LLC</a:t>
            </a:r>
          </a:p>
          <a:p>
            <a:r>
              <a:rPr lang="en-US" sz="2000" dirty="0" err="1"/>
              <a:t>Multistack</a:t>
            </a:r>
            <a:endParaRPr lang="en-US" sz="2000" dirty="0"/>
          </a:p>
          <a:p>
            <a:r>
              <a:rPr lang="en-US" sz="2000" dirty="0"/>
              <a:t>Pet Me Scratch Me</a:t>
            </a:r>
          </a:p>
          <a:p>
            <a:r>
              <a:rPr lang="en-US" sz="2000" dirty="0" err="1"/>
              <a:t>Pogreba</a:t>
            </a:r>
            <a:r>
              <a:rPr lang="en-US" sz="2000" dirty="0"/>
              <a:t> Restaurant</a:t>
            </a:r>
          </a:p>
          <a:p>
            <a:r>
              <a:rPr lang="en-US" sz="2000" dirty="0"/>
              <a:t>USEMCO</a:t>
            </a:r>
          </a:p>
        </p:txBody>
      </p:sp>
    </p:spTree>
    <p:extLst>
      <p:ext uri="{BB962C8B-B14F-4D97-AF65-F5344CB8AC3E}">
        <p14:creationId xmlns:p14="http://schemas.microsoft.com/office/powerpoint/2010/main" val="501890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9">
            <a:extLst>
              <a:ext uri="{FF2B5EF4-FFF2-40B4-BE49-F238E27FC236}">
                <a16:creationId xmlns:a16="http://schemas.microsoft.com/office/drawing/2014/main" id="{8D3C1482-7123-4378-ADD1-1746805B4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1E2622D4-0564-42E8-9D19-089AE03F8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1226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D9EDF122-686E-4A16-AF2D-1652D7F4DF32}"/>
              </a:ext>
            </a:extLst>
          </p:cNvPr>
          <p:cNvSpPr>
            <a:spLocks noGrp="1"/>
          </p:cNvSpPr>
          <p:nvPr>
            <p:ph type="title"/>
          </p:nvPr>
        </p:nvSpPr>
        <p:spPr>
          <a:xfrm>
            <a:off x="943277" y="371683"/>
            <a:ext cx="10444758" cy="1325880"/>
          </a:xfrm>
        </p:spPr>
        <p:txBody>
          <a:bodyPr>
            <a:normAutofit/>
          </a:bodyPr>
          <a:lstStyle/>
          <a:p>
            <a:r>
              <a:rPr lang="en-US">
                <a:solidFill>
                  <a:schemeClr val="bg1"/>
                </a:solidFill>
              </a:rPr>
              <a:t>Incentive Payments Available</a:t>
            </a:r>
          </a:p>
        </p:txBody>
      </p:sp>
      <p:cxnSp>
        <p:nvCxnSpPr>
          <p:cNvPr id="16" name="Straight Connector 13">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577423"/>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5">
            <a:extLst>
              <a:ext uri="{FF2B5EF4-FFF2-40B4-BE49-F238E27FC236}">
                <a16:creationId xmlns:a16="http://schemas.microsoft.com/office/drawing/2014/main" id="{A1D10C05-2626-48B2-9E31-06A612BF0C43}"/>
              </a:ext>
            </a:extLst>
          </p:cNvPr>
          <p:cNvGraphicFramePr>
            <a:graphicFrameLocks noGrp="1"/>
          </p:cNvGraphicFramePr>
          <p:nvPr>
            <p:ph idx="1"/>
            <p:extLst>
              <p:ext uri="{D42A27DB-BD31-4B8C-83A1-F6EECF244321}">
                <p14:modId xmlns:p14="http://schemas.microsoft.com/office/powerpoint/2010/main" val="1496696221"/>
              </p:ext>
            </p:extLst>
          </p:nvPr>
        </p:nvGraphicFramePr>
        <p:xfrm>
          <a:off x="473528" y="2483948"/>
          <a:ext cx="11250385" cy="3796633"/>
        </p:xfrm>
        <a:graphic>
          <a:graphicData uri="http://schemas.openxmlformats.org/drawingml/2006/table">
            <a:tbl>
              <a:tblPr firstRow="1" bandRow="1">
                <a:tableStyleId>{5C22544A-7EE6-4342-B048-85BDC9FD1C3A}</a:tableStyleId>
              </a:tblPr>
              <a:tblGrid>
                <a:gridCol w="4020584">
                  <a:extLst>
                    <a:ext uri="{9D8B030D-6E8A-4147-A177-3AD203B41FA5}">
                      <a16:colId xmlns:a16="http://schemas.microsoft.com/office/drawing/2014/main" val="2273668076"/>
                    </a:ext>
                  </a:extLst>
                </a:gridCol>
                <a:gridCol w="1133609">
                  <a:extLst>
                    <a:ext uri="{9D8B030D-6E8A-4147-A177-3AD203B41FA5}">
                      <a16:colId xmlns:a16="http://schemas.microsoft.com/office/drawing/2014/main" val="4226317469"/>
                    </a:ext>
                  </a:extLst>
                </a:gridCol>
                <a:gridCol w="4962583">
                  <a:extLst>
                    <a:ext uri="{9D8B030D-6E8A-4147-A177-3AD203B41FA5}">
                      <a16:colId xmlns:a16="http://schemas.microsoft.com/office/drawing/2014/main" val="1246240705"/>
                    </a:ext>
                  </a:extLst>
                </a:gridCol>
                <a:gridCol w="1133609">
                  <a:extLst>
                    <a:ext uri="{9D8B030D-6E8A-4147-A177-3AD203B41FA5}">
                      <a16:colId xmlns:a16="http://schemas.microsoft.com/office/drawing/2014/main" val="3377552927"/>
                    </a:ext>
                  </a:extLst>
                </a:gridCol>
              </a:tblGrid>
              <a:tr h="455937">
                <a:tc>
                  <a:txBody>
                    <a:bodyPr/>
                    <a:lstStyle/>
                    <a:p>
                      <a:r>
                        <a:rPr lang="en-US" sz="1600"/>
                        <a:t>Milestone</a:t>
                      </a:r>
                    </a:p>
                  </a:txBody>
                  <a:tcPr marL="81108" marR="81108" marT="40554" marB="40554"/>
                </a:tc>
                <a:tc>
                  <a:txBody>
                    <a:bodyPr/>
                    <a:lstStyle/>
                    <a:p>
                      <a:r>
                        <a:rPr lang="en-US" sz="1600"/>
                        <a:t>Amount</a:t>
                      </a:r>
                    </a:p>
                  </a:txBody>
                  <a:tcPr marL="81108" marR="81108" marT="40554" marB="40554"/>
                </a:tc>
                <a:tc>
                  <a:txBody>
                    <a:bodyPr/>
                    <a:lstStyle/>
                    <a:p>
                      <a:r>
                        <a:rPr lang="en-US" sz="1600"/>
                        <a:t>Milestone</a:t>
                      </a:r>
                    </a:p>
                  </a:txBody>
                  <a:tcPr marL="81108" marR="81108" marT="40554" marB="40554"/>
                </a:tc>
                <a:tc>
                  <a:txBody>
                    <a:bodyPr/>
                    <a:lstStyle/>
                    <a:p>
                      <a:r>
                        <a:rPr lang="en-US" sz="1600"/>
                        <a:t>Amount</a:t>
                      </a:r>
                    </a:p>
                  </a:txBody>
                  <a:tcPr marL="81108" marR="81108" marT="40554" marB="40554"/>
                </a:tc>
                <a:extLst>
                  <a:ext uri="{0D108BD9-81ED-4DB2-BD59-A6C34878D82A}">
                    <a16:rowId xmlns:a16="http://schemas.microsoft.com/office/drawing/2014/main" val="2208472983"/>
                  </a:ext>
                </a:extLst>
              </a:tr>
              <a:tr h="417587">
                <a:tc>
                  <a:txBody>
                    <a:bodyPr/>
                    <a:lstStyle/>
                    <a:p>
                      <a:r>
                        <a:rPr lang="en-US" sz="1400"/>
                        <a:t>High School Diploma</a:t>
                      </a:r>
                    </a:p>
                  </a:txBody>
                  <a:tcPr marL="81108" marR="81108" marT="40554" marB="40554"/>
                </a:tc>
                <a:tc>
                  <a:txBody>
                    <a:bodyPr/>
                    <a:lstStyle/>
                    <a:p>
                      <a:r>
                        <a:rPr lang="en-US" sz="1400"/>
                        <a:t>$50</a:t>
                      </a:r>
                    </a:p>
                  </a:txBody>
                  <a:tcPr marL="81108" marR="81108" marT="40554" marB="40554"/>
                </a:tc>
                <a:tc>
                  <a:txBody>
                    <a:bodyPr/>
                    <a:lstStyle/>
                    <a:p>
                      <a:r>
                        <a:rPr lang="en-US" sz="1400"/>
                        <a:t>GED/HSED</a:t>
                      </a:r>
                    </a:p>
                  </a:txBody>
                  <a:tcPr marL="81108" marR="81108" marT="40554" marB="40554"/>
                </a:tc>
                <a:tc>
                  <a:txBody>
                    <a:bodyPr/>
                    <a:lstStyle/>
                    <a:p>
                      <a:r>
                        <a:rPr lang="en-US" sz="1400"/>
                        <a:t>$50</a:t>
                      </a:r>
                    </a:p>
                  </a:txBody>
                  <a:tcPr marL="81108" marR="81108" marT="40554" marB="40554"/>
                </a:tc>
                <a:extLst>
                  <a:ext uri="{0D108BD9-81ED-4DB2-BD59-A6C34878D82A}">
                    <a16:rowId xmlns:a16="http://schemas.microsoft.com/office/drawing/2014/main" val="2120544418"/>
                  </a:ext>
                </a:extLst>
              </a:tr>
              <a:tr h="417587">
                <a:tc>
                  <a:txBody>
                    <a:bodyPr/>
                    <a:lstStyle/>
                    <a:p>
                      <a:r>
                        <a:rPr lang="en-US" sz="1400"/>
                        <a:t>GED Test Component</a:t>
                      </a:r>
                    </a:p>
                  </a:txBody>
                  <a:tcPr marL="81108" marR="81108" marT="40554" marB="40554"/>
                </a:tc>
                <a:tc>
                  <a:txBody>
                    <a:bodyPr/>
                    <a:lstStyle/>
                    <a:p>
                      <a:r>
                        <a:rPr lang="en-US" sz="1400"/>
                        <a:t>$25</a:t>
                      </a:r>
                    </a:p>
                  </a:txBody>
                  <a:tcPr marL="81108" marR="81108" marT="40554" marB="40554"/>
                </a:tc>
                <a:tc>
                  <a:txBody>
                    <a:bodyPr/>
                    <a:lstStyle/>
                    <a:p>
                      <a:r>
                        <a:rPr lang="en-US" sz="1400"/>
                        <a:t>Post-Secondary Certificate or Degree</a:t>
                      </a:r>
                    </a:p>
                  </a:txBody>
                  <a:tcPr marL="81108" marR="81108" marT="40554" marB="40554"/>
                </a:tc>
                <a:tc>
                  <a:txBody>
                    <a:bodyPr/>
                    <a:lstStyle/>
                    <a:p>
                      <a:r>
                        <a:rPr lang="en-US" sz="1400"/>
                        <a:t>$100</a:t>
                      </a:r>
                    </a:p>
                  </a:txBody>
                  <a:tcPr marL="81108" marR="81108" marT="40554" marB="40554"/>
                </a:tc>
                <a:extLst>
                  <a:ext uri="{0D108BD9-81ED-4DB2-BD59-A6C34878D82A}">
                    <a16:rowId xmlns:a16="http://schemas.microsoft.com/office/drawing/2014/main" val="2168608359"/>
                  </a:ext>
                </a:extLst>
              </a:tr>
              <a:tr h="417587">
                <a:tc>
                  <a:txBody>
                    <a:bodyPr/>
                    <a:lstStyle/>
                    <a:p>
                      <a:r>
                        <a:rPr lang="en-US" sz="1400"/>
                        <a:t>Post-Secondary School Application</a:t>
                      </a:r>
                    </a:p>
                  </a:txBody>
                  <a:tcPr marL="81108" marR="81108" marT="40554" marB="40554"/>
                </a:tc>
                <a:tc>
                  <a:txBody>
                    <a:bodyPr/>
                    <a:lstStyle/>
                    <a:p>
                      <a:r>
                        <a:rPr lang="en-US" sz="1400"/>
                        <a:t>$15</a:t>
                      </a:r>
                    </a:p>
                  </a:txBody>
                  <a:tcPr marL="81108" marR="81108" marT="40554" marB="40554"/>
                </a:tc>
                <a:tc>
                  <a:txBody>
                    <a:bodyPr/>
                    <a:lstStyle/>
                    <a:p>
                      <a:r>
                        <a:rPr lang="en-US" sz="1400"/>
                        <a:t>Completion of FAFSA</a:t>
                      </a:r>
                    </a:p>
                  </a:txBody>
                  <a:tcPr marL="81108" marR="81108" marT="40554" marB="40554"/>
                </a:tc>
                <a:tc>
                  <a:txBody>
                    <a:bodyPr/>
                    <a:lstStyle/>
                    <a:p>
                      <a:r>
                        <a:rPr lang="en-US" sz="1400"/>
                        <a:t>$15</a:t>
                      </a:r>
                    </a:p>
                  </a:txBody>
                  <a:tcPr marL="81108" marR="81108" marT="40554" marB="40554"/>
                </a:tc>
                <a:extLst>
                  <a:ext uri="{0D108BD9-81ED-4DB2-BD59-A6C34878D82A}">
                    <a16:rowId xmlns:a16="http://schemas.microsoft.com/office/drawing/2014/main" val="4187535648"/>
                  </a:ext>
                </a:extLst>
              </a:tr>
              <a:tr h="417587">
                <a:tc>
                  <a:txBody>
                    <a:bodyPr/>
                    <a:lstStyle/>
                    <a:p>
                      <a:r>
                        <a:rPr lang="en-US" sz="1400"/>
                        <a:t>Enrollment in Post-Secondary School</a:t>
                      </a:r>
                    </a:p>
                  </a:txBody>
                  <a:tcPr marL="81108" marR="81108" marT="40554" marB="40554"/>
                </a:tc>
                <a:tc>
                  <a:txBody>
                    <a:bodyPr/>
                    <a:lstStyle/>
                    <a:p>
                      <a:r>
                        <a:rPr lang="en-US" sz="1400"/>
                        <a:t>$25</a:t>
                      </a:r>
                    </a:p>
                  </a:txBody>
                  <a:tcPr marL="81108" marR="81108" marT="40554" marB="40554"/>
                </a:tc>
                <a:tc>
                  <a:txBody>
                    <a:bodyPr/>
                    <a:lstStyle/>
                    <a:p>
                      <a:r>
                        <a:rPr lang="en-US" sz="1400"/>
                        <a:t>Post-Secondary Semester Completion (2.0 GPA)</a:t>
                      </a:r>
                    </a:p>
                  </a:txBody>
                  <a:tcPr marL="81108" marR="81108" marT="40554" marB="40554"/>
                </a:tc>
                <a:tc>
                  <a:txBody>
                    <a:bodyPr/>
                    <a:lstStyle/>
                    <a:p>
                      <a:r>
                        <a:rPr lang="en-US" sz="1400"/>
                        <a:t>$50</a:t>
                      </a:r>
                    </a:p>
                  </a:txBody>
                  <a:tcPr marL="81108" marR="81108" marT="40554" marB="40554"/>
                </a:tc>
                <a:extLst>
                  <a:ext uri="{0D108BD9-81ED-4DB2-BD59-A6C34878D82A}">
                    <a16:rowId xmlns:a16="http://schemas.microsoft.com/office/drawing/2014/main" val="3795579633"/>
                  </a:ext>
                </a:extLst>
              </a:tr>
              <a:tr h="417587">
                <a:tc>
                  <a:txBody>
                    <a:bodyPr/>
                    <a:lstStyle/>
                    <a:p>
                      <a:r>
                        <a:rPr lang="en-US" sz="1400"/>
                        <a:t>Completion of Resume</a:t>
                      </a:r>
                    </a:p>
                  </a:txBody>
                  <a:tcPr marL="81108" marR="81108" marT="40554" marB="40554"/>
                </a:tc>
                <a:tc>
                  <a:txBody>
                    <a:bodyPr/>
                    <a:lstStyle/>
                    <a:p>
                      <a:r>
                        <a:rPr lang="en-US" sz="1400"/>
                        <a:t>$15</a:t>
                      </a:r>
                    </a:p>
                  </a:txBody>
                  <a:tcPr marL="81108" marR="81108" marT="40554" marB="40554"/>
                </a:tc>
                <a:tc>
                  <a:txBody>
                    <a:bodyPr/>
                    <a:lstStyle/>
                    <a:p>
                      <a:r>
                        <a:rPr lang="en-US" sz="1400"/>
                        <a:t>Complete Informational Interview</a:t>
                      </a:r>
                    </a:p>
                  </a:txBody>
                  <a:tcPr marL="81108" marR="81108" marT="40554" marB="40554"/>
                </a:tc>
                <a:tc>
                  <a:txBody>
                    <a:bodyPr/>
                    <a:lstStyle/>
                    <a:p>
                      <a:r>
                        <a:rPr lang="en-US" sz="1400"/>
                        <a:t>$15</a:t>
                      </a:r>
                    </a:p>
                  </a:txBody>
                  <a:tcPr marL="81108" marR="81108" marT="40554" marB="40554"/>
                </a:tc>
                <a:extLst>
                  <a:ext uri="{0D108BD9-81ED-4DB2-BD59-A6C34878D82A}">
                    <a16:rowId xmlns:a16="http://schemas.microsoft.com/office/drawing/2014/main" val="1294150635"/>
                  </a:ext>
                </a:extLst>
              </a:tr>
              <a:tr h="417587">
                <a:tc>
                  <a:txBody>
                    <a:bodyPr/>
                    <a:lstStyle/>
                    <a:p>
                      <a:r>
                        <a:rPr lang="en-US" sz="1400"/>
                        <a:t>Completion of Job Shadow</a:t>
                      </a:r>
                    </a:p>
                  </a:txBody>
                  <a:tcPr marL="81108" marR="81108" marT="40554" marB="40554"/>
                </a:tc>
                <a:tc>
                  <a:txBody>
                    <a:bodyPr/>
                    <a:lstStyle/>
                    <a:p>
                      <a:r>
                        <a:rPr lang="en-US" sz="1400"/>
                        <a:t>$15</a:t>
                      </a:r>
                    </a:p>
                  </a:txBody>
                  <a:tcPr marL="81108" marR="81108" marT="40554" marB="40554"/>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Complete Aptitude/Interest Assessment</a:t>
                      </a:r>
                    </a:p>
                  </a:txBody>
                  <a:tcPr marL="81108" marR="81108" marT="40554" marB="40554"/>
                </a:tc>
                <a:tc>
                  <a:txBody>
                    <a:bodyPr/>
                    <a:lstStyle/>
                    <a:p>
                      <a:r>
                        <a:rPr lang="en-US" sz="1400"/>
                        <a:t>$15</a:t>
                      </a:r>
                    </a:p>
                  </a:txBody>
                  <a:tcPr marL="81108" marR="81108" marT="40554" marB="40554"/>
                </a:tc>
                <a:extLst>
                  <a:ext uri="{0D108BD9-81ED-4DB2-BD59-A6C34878D82A}">
                    <a16:rowId xmlns:a16="http://schemas.microsoft.com/office/drawing/2014/main" val="2923424079"/>
                  </a:ext>
                </a:extLst>
              </a:tr>
              <a:tr h="417587">
                <a:tc>
                  <a:txBody>
                    <a:bodyPr/>
                    <a:lstStyle/>
                    <a:p>
                      <a:r>
                        <a:rPr lang="en-US" sz="1400"/>
                        <a:t>Completion of work experience</a:t>
                      </a:r>
                    </a:p>
                  </a:txBody>
                  <a:tcPr marL="81108" marR="81108" marT="40554" marB="40554"/>
                </a:tc>
                <a:tc>
                  <a:txBody>
                    <a:bodyPr/>
                    <a:lstStyle/>
                    <a:p>
                      <a:r>
                        <a:rPr lang="en-US" sz="1400"/>
                        <a:t>$100</a:t>
                      </a:r>
                    </a:p>
                  </a:txBody>
                  <a:tcPr marL="81108" marR="81108" marT="40554" marB="40554"/>
                </a:tc>
                <a:tc>
                  <a:txBody>
                    <a:bodyPr/>
                    <a:lstStyle/>
                    <a:p>
                      <a:r>
                        <a:rPr lang="en-US" sz="1400"/>
                        <a:t>Entrepreneurial Training</a:t>
                      </a:r>
                    </a:p>
                  </a:txBody>
                  <a:tcPr marL="81108" marR="81108" marT="40554" marB="40554"/>
                </a:tc>
                <a:tc>
                  <a:txBody>
                    <a:bodyPr/>
                    <a:lstStyle/>
                    <a:p>
                      <a:r>
                        <a:rPr lang="en-US" sz="1400"/>
                        <a:t>$15</a:t>
                      </a:r>
                    </a:p>
                  </a:txBody>
                  <a:tcPr marL="81108" marR="81108" marT="40554" marB="40554"/>
                </a:tc>
                <a:extLst>
                  <a:ext uri="{0D108BD9-81ED-4DB2-BD59-A6C34878D82A}">
                    <a16:rowId xmlns:a16="http://schemas.microsoft.com/office/drawing/2014/main" val="4262764368"/>
                  </a:ext>
                </a:extLst>
              </a:tr>
              <a:tr h="417587">
                <a:tc gridSpan="3">
                  <a:txBody>
                    <a:bodyPr/>
                    <a:lstStyle/>
                    <a:p>
                      <a:r>
                        <a:rPr lang="en-US" sz="1400"/>
                        <a:t>Completion of pre-apprenticeship or 1</a:t>
                      </a:r>
                      <a:r>
                        <a:rPr lang="en-US" sz="1400" baseline="30000"/>
                        <a:t>st</a:t>
                      </a:r>
                      <a:r>
                        <a:rPr lang="en-US" sz="1400"/>
                        <a:t> year of registered apprenticeship</a:t>
                      </a:r>
                    </a:p>
                  </a:txBody>
                  <a:tcPr marL="81108" marR="81108" marT="40554" marB="40554"/>
                </a:tc>
                <a:tc hMerge="1">
                  <a:txBody>
                    <a:bodyPr/>
                    <a:lstStyle/>
                    <a:p>
                      <a:endParaRPr lang="en-US"/>
                    </a:p>
                  </a:txBody>
                  <a:tcPr/>
                </a:tc>
                <a:tc hMerge="1">
                  <a:txBody>
                    <a:bodyPr/>
                    <a:lstStyle/>
                    <a:p>
                      <a:endParaRPr lang="en-US"/>
                    </a:p>
                  </a:txBody>
                  <a:tcPr/>
                </a:tc>
                <a:tc>
                  <a:txBody>
                    <a:bodyPr/>
                    <a:lstStyle/>
                    <a:p>
                      <a:r>
                        <a:rPr lang="en-US" sz="1400" dirty="0"/>
                        <a:t>$100</a:t>
                      </a:r>
                    </a:p>
                  </a:txBody>
                  <a:tcPr marL="81108" marR="81108" marT="40554" marB="40554"/>
                </a:tc>
                <a:extLst>
                  <a:ext uri="{0D108BD9-81ED-4DB2-BD59-A6C34878D82A}">
                    <a16:rowId xmlns:a16="http://schemas.microsoft.com/office/drawing/2014/main" val="3898993365"/>
                  </a:ext>
                </a:extLst>
              </a:tr>
            </a:tbl>
          </a:graphicData>
        </a:graphic>
      </p:graphicFrame>
    </p:spTree>
    <p:extLst>
      <p:ext uri="{BB962C8B-B14F-4D97-AF65-F5344CB8AC3E}">
        <p14:creationId xmlns:p14="http://schemas.microsoft.com/office/powerpoint/2010/main" val="3580629594"/>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8">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0">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94CDFB-EAB9-46E1-BDD7-45A15309069B}"/>
              </a:ext>
            </a:extLst>
          </p:cNvPr>
          <p:cNvSpPr>
            <a:spLocks noGrp="1"/>
          </p:cNvSpPr>
          <p:nvPr>
            <p:ph type="title"/>
          </p:nvPr>
        </p:nvSpPr>
        <p:spPr>
          <a:xfrm>
            <a:off x="2311147" y="365760"/>
            <a:ext cx="7569706" cy="1288238"/>
          </a:xfrm>
        </p:spPr>
        <p:txBody>
          <a:bodyPr vert="horz" lIns="91440" tIns="45720" rIns="91440" bIns="45720" rtlCol="0" anchor="ctr">
            <a:normAutofit/>
          </a:bodyPr>
          <a:lstStyle/>
          <a:p>
            <a:pPr algn="ctr"/>
            <a:r>
              <a:rPr lang="en-US" sz="4100" b="1" dirty="0"/>
              <a:t>What if I have questions or need more information?</a:t>
            </a:r>
          </a:p>
        </p:txBody>
      </p:sp>
      <p:sp>
        <p:nvSpPr>
          <p:cNvPr id="4" name="Text Placeholder 3">
            <a:extLst>
              <a:ext uri="{FF2B5EF4-FFF2-40B4-BE49-F238E27FC236}">
                <a16:creationId xmlns:a16="http://schemas.microsoft.com/office/drawing/2014/main" id="{373365E4-05DB-495A-92AC-FF2A60668E08}"/>
              </a:ext>
            </a:extLst>
          </p:cNvPr>
          <p:cNvSpPr>
            <a:spLocks noGrp="1"/>
          </p:cNvSpPr>
          <p:nvPr>
            <p:ph idx="1"/>
          </p:nvPr>
        </p:nvSpPr>
        <p:spPr>
          <a:xfrm>
            <a:off x="2165569" y="1956816"/>
            <a:ext cx="7860863" cy="4024884"/>
          </a:xfrm>
        </p:spPr>
        <p:txBody>
          <a:bodyPr vert="horz" lIns="91440" tIns="45720" rIns="91440" bIns="45720" rtlCol="0" anchor="t">
            <a:normAutofit/>
          </a:bodyPr>
          <a:lstStyle/>
          <a:p>
            <a:pPr marL="0" indent="0" algn="ctr">
              <a:buNone/>
            </a:pPr>
            <a:r>
              <a:rPr lang="en-US" sz="2400" dirty="0"/>
              <a:t>Contact: </a:t>
            </a:r>
          </a:p>
          <a:p>
            <a:pPr marL="0" indent="0" algn="ctr">
              <a:buNone/>
            </a:pPr>
            <a:r>
              <a:rPr lang="en-US" sz="2400" dirty="0"/>
              <a:t>Michelle Burkhardt</a:t>
            </a:r>
          </a:p>
          <a:p>
            <a:pPr marL="0" indent="0" algn="ctr">
              <a:buNone/>
            </a:pPr>
            <a:r>
              <a:rPr lang="en-US" sz="2400" dirty="0"/>
              <a:t>608-386-3389</a:t>
            </a:r>
          </a:p>
          <a:p>
            <a:pPr marL="0" indent="0" algn="ctr">
              <a:buNone/>
            </a:pPr>
            <a:r>
              <a:rPr lang="en-US" sz="2400" dirty="0">
                <a:hlinkClick r:id="rId2">
                  <a:extLst>
                    <a:ext uri="{A12FA001-AC4F-418D-AE19-62706E023703}">
                      <ahyp:hlinkClr xmlns:ahyp="http://schemas.microsoft.com/office/drawing/2018/hyperlinkcolor" val="tx"/>
                    </a:ext>
                  </a:extLst>
                </a:hlinkClick>
              </a:rPr>
              <a:t>burkhardtm@westernwdb.org</a:t>
            </a:r>
            <a:r>
              <a:rPr lang="en-US" sz="2400" dirty="0"/>
              <a:t> </a:t>
            </a:r>
          </a:p>
          <a:p>
            <a:pPr marL="0" indent="0" algn="ctr">
              <a:buNone/>
            </a:pPr>
            <a:r>
              <a:rPr lang="en-US" sz="2400" dirty="0"/>
              <a:t>or</a:t>
            </a:r>
          </a:p>
          <a:p>
            <a:pPr marL="0" indent="0" algn="ctr">
              <a:buNone/>
            </a:pPr>
            <a:r>
              <a:rPr lang="en-US" sz="2400" dirty="0"/>
              <a:t>Hannah Altimus</a:t>
            </a:r>
          </a:p>
          <a:p>
            <a:pPr marL="0" indent="0" algn="ctr">
              <a:buNone/>
            </a:pPr>
            <a:r>
              <a:rPr lang="en-US" sz="2400" dirty="0"/>
              <a:t>608-317-8076</a:t>
            </a:r>
            <a:br>
              <a:rPr lang="en-US" sz="2400" dirty="0"/>
            </a:br>
            <a:r>
              <a:rPr lang="en-US" sz="2400" dirty="0">
                <a:hlinkClick r:id="rId3">
                  <a:extLst>
                    <a:ext uri="{A12FA001-AC4F-418D-AE19-62706E023703}">
                      <ahyp:hlinkClr xmlns:ahyp="http://schemas.microsoft.com/office/drawing/2018/hyperlinkcolor" val="tx"/>
                    </a:ext>
                  </a:extLst>
                </a:hlinkClick>
              </a:rPr>
              <a:t>altimush@westernwdb.org</a:t>
            </a:r>
            <a:r>
              <a:rPr lang="en-US" sz="2400" dirty="0"/>
              <a:t> </a:t>
            </a:r>
          </a:p>
        </p:txBody>
      </p:sp>
    </p:spTree>
    <p:extLst>
      <p:ext uri="{BB962C8B-B14F-4D97-AF65-F5344CB8AC3E}">
        <p14:creationId xmlns:p14="http://schemas.microsoft.com/office/powerpoint/2010/main" val="2384589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0" name="Rectangle 9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B6BF01-46FA-4B25-BEBF-487F60532C4E}"/>
              </a:ext>
            </a:extLst>
          </p:cNvPr>
          <p:cNvSpPr>
            <a:spLocks noGrp="1"/>
          </p:cNvSpPr>
          <p:nvPr>
            <p:ph type="title"/>
          </p:nvPr>
        </p:nvSpPr>
        <p:spPr>
          <a:xfrm>
            <a:off x="1136397" y="502020"/>
            <a:ext cx="5323715" cy="1642970"/>
          </a:xfrm>
        </p:spPr>
        <p:txBody>
          <a:bodyPr vert="horz" lIns="91440" tIns="45720" rIns="91440" bIns="45720" rtlCol="0" anchor="b">
            <a:normAutofit/>
          </a:bodyPr>
          <a:lstStyle/>
          <a:p>
            <a:pPr algn="ctr"/>
            <a:r>
              <a:rPr lang="en-US" sz="4800" u="sng" dirty="0"/>
              <a:t>How do I apply?</a:t>
            </a:r>
          </a:p>
        </p:txBody>
      </p:sp>
      <p:sp>
        <p:nvSpPr>
          <p:cNvPr id="4" name="Text Placeholder 3">
            <a:extLst>
              <a:ext uri="{FF2B5EF4-FFF2-40B4-BE49-F238E27FC236}">
                <a16:creationId xmlns:a16="http://schemas.microsoft.com/office/drawing/2014/main" id="{1E2917D6-C084-4F03-90DD-63363AB14A14}"/>
              </a:ext>
            </a:extLst>
          </p:cNvPr>
          <p:cNvSpPr>
            <a:spLocks noGrp="1"/>
          </p:cNvSpPr>
          <p:nvPr>
            <p:ph idx="1"/>
          </p:nvPr>
        </p:nvSpPr>
        <p:spPr>
          <a:xfrm>
            <a:off x="811914" y="3200172"/>
            <a:ext cx="5806853" cy="1403854"/>
          </a:xfrm>
        </p:spPr>
        <p:txBody>
          <a:bodyPr vert="horz" lIns="91440" tIns="45720" rIns="91440" bIns="45720" rtlCol="0" anchor="t">
            <a:noAutofit/>
          </a:bodyPr>
          <a:lstStyle/>
          <a:p>
            <a:pPr marL="0" indent="0" algn="ctr">
              <a:buNone/>
            </a:pPr>
            <a:r>
              <a:rPr lang="en-US" sz="3200" dirty="0"/>
              <a:t> Online application available at </a:t>
            </a:r>
          </a:p>
          <a:p>
            <a:pPr marL="0" indent="0" algn="ctr">
              <a:buNone/>
            </a:pPr>
            <a:r>
              <a:rPr lang="en-US" sz="3200" dirty="0"/>
              <a:t>www.westernwdb.org</a:t>
            </a:r>
          </a:p>
          <a:p>
            <a:pPr marL="0" indent="0" algn="ctr">
              <a:buNone/>
            </a:pPr>
            <a:endParaRPr lang="en-US" sz="3200" dirty="0"/>
          </a:p>
          <a:p>
            <a:pPr algn="ctr"/>
            <a:endParaRPr lang="en-US" sz="3200" dirty="0"/>
          </a:p>
        </p:txBody>
      </p:sp>
      <p:sp>
        <p:nvSpPr>
          <p:cNvPr id="102" name="Rectangle 10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Qr code&#10;&#10;Description automatically generated">
            <a:extLst>
              <a:ext uri="{FF2B5EF4-FFF2-40B4-BE49-F238E27FC236}">
                <a16:creationId xmlns:a16="http://schemas.microsoft.com/office/drawing/2014/main" id="{D680851D-FBBE-43E5-A59E-B7752D5FA59C}"/>
              </a:ext>
            </a:extLst>
          </p:cNvPr>
          <p:cNvPicPr>
            <a:picLocks noChangeAspect="1"/>
          </p:cNvPicPr>
          <p:nvPr/>
        </p:nvPicPr>
        <p:blipFill>
          <a:blip r:embed="rId2"/>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102053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400"/>
                                        <p:tgtEl>
                                          <p:spTgt spid="4">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400"/>
                                        <p:tgtEl>
                                          <p:spTgt spid="4">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863EB79-FDCF-427D-819C-1C6BB688C509}"/>
              </a:ext>
            </a:extLst>
          </p:cNvPr>
          <p:cNvSpPr>
            <a:spLocks noGrp="1"/>
          </p:cNvSpPr>
          <p:nvPr>
            <p:ph idx="1"/>
          </p:nvPr>
        </p:nvSpPr>
        <p:spPr>
          <a:xfrm>
            <a:off x="838200" y="589935"/>
            <a:ext cx="10515600" cy="5587028"/>
          </a:xfrm>
        </p:spPr>
        <p:txBody>
          <a:bodyPr>
            <a:normAutofit fontScale="92500" lnSpcReduction="10000"/>
          </a:bodyPr>
          <a:lstStyle/>
          <a:p>
            <a:pPr marL="0" indent="0">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In accordance with 29 CFR 38.9 (g)(3), Limited English Proficient (LEP) individuals seeking access to information about WIOA programs offered through the WDBSCW and its American Job Center partners, will receive language assistance in all communications of vital information. Vital information is defined as information, whether written, oral or electronic, that is necessary for an individual to understand how to obtain any aid, benefit, service and/or training; necessary for an individual to obtain any aid, benefit, service and/or training; or required by law. An interpreter, as well as the availability of free language assistance such as rulebooks; written tests that do not access English language competency, but rather assess competency for a particular license, job or skill for which English proficiency is not required; and letters or notices that require a response from the beneficiary or applicant, participant or employee will be provided to all LEP individuals at no cost to the individual. </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r>
              <a:rPr lang="en-US" sz="1800" b="1" dirty="0">
                <a:effectLst/>
                <a:latin typeface="Calibri" panose="020F0502020204030204" pitchFamily="34" charset="0"/>
                <a:ea typeface="Times New Roman" panose="02020603050405020304" pitchFamily="18" charset="0"/>
                <a:cs typeface="Calibri" panose="020F0502020204030204" pitchFamily="34" charset="0"/>
              </a:rPr>
              <a:t>English</a:t>
            </a:r>
            <a:r>
              <a:rPr lang="en-US" sz="1800" dirty="0">
                <a:effectLst/>
                <a:latin typeface="Calibri" panose="020F0502020204030204" pitchFamily="34" charset="0"/>
                <a:ea typeface="Times New Roman" panose="02020603050405020304" pitchFamily="18" charset="0"/>
                <a:cs typeface="Calibri" panose="020F0502020204030204" pitchFamily="34" charset="0"/>
              </a:rPr>
              <a:t> IMPORTANT! There are documents that contain important information about WIOA training services; how to apply for training services; and your rights, responsibilities and/or benefits. It is critical that you understand the information in these documents. You can receive telephone translation assistance of all documents by calling (608) 789-5499 at no cost to you.</a:t>
            </a:r>
          </a:p>
          <a:p>
            <a:pPr marL="0" indent="0">
              <a:buNone/>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Español</a:t>
            </a:r>
            <a:r>
              <a:rPr lang="en-US" sz="1800" dirty="0">
                <a:effectLst/>
                <a:latin typeface="Calibri" panose="020F0502020204030204" pitchFamily="34" charset="0"/>
                <a:ea typeface="Times New Roman" panose="02020603050405020304" pitchFamily="18" charset="0"/>
                <a:cs typeface="Calibri" panose="020F0502020204030204" pitchFamily="34" charset="0"/>
              </a:rPr>
              <a:t> ¡IMPORTANTE! Hay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documentos</a:t>
            </a:r>
            <a:r>
              <a:rPr lang="en-US" sz="1800" dirty="0">
                <a:effectLst/>
                <a:latin typeface="Calibri" panose="020F0502020204030204" pitchFamily="34" charset="0"/>
                <a:ea typeface="Times New Roman" panose="02020603050405020304" pitchFamily="18" charset="0"/>
                <a:cs typeface="Calibri" panose="020F0502020204030204" pitchFamily="34" charset="0"/>
              </a:rPr>
              <a:t> que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contienen</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información</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importante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acerca</a:t>
            </a:r>
            <a:r>
              <a:rPr lang="en-US" sz="1800" dirty="0">
                <a:effectLst/>
                <a:latin typeface="Calibri" panose="020F0502020204030204" pitchFamily="34" charset="0"/>
                <a:ea typeface="Times New Roman" panose="02020603050405020304" pitchFamily="18" charset="0"/>
                <a:cs typeface="Calibri" panose="020F0502020204030204" pitchFamily="34" charset="0"/>
              </a:rPr>
              <a:t> de los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servicios</a:t>
            </a:r>
            <a:r>
              <a:rPr lang="en-US" sz="1800" dirty="0">
                <a:effectLst/>
                <a:latin typeface="Calibri" panose="020F0502020204030204" pitchFamily="34" charset="0"/>
                <a:ea typeface="Times New Roman" panose="02020603050405020304" pitchFamily="18" charset="0"/>
                <a:cs typeface="Calibri" panose="020F0502020204030204" pitchFamily="34" charset="0"/>
              </a:rPr>
              <a:t> de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capacitación</a:t>
            </a:r>
            <a:r>
              <a:rPr lang="en-US" sz="1800" dirty="0">
                <a:effectLst/>
                <a:latin typeface="Calibri" panose="020F0502020204030204" pitchFamily="34" charset="0"/>
                <a:ea typeface="Times New Roman" panose="02020603050405020304" pitchFamily="18" charset="0"/>
                <a:cs typeface="Calibri" panose="020F0502020204030204" pitchFamily="34" charset="0"/>
              </a:rPr>
              <a:t> de WIOA,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cómo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solicitar</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servicios</a:t>
            </a:r>
            <a:r>
              <a:rPr lang="en-US" sz="1800" dirty="0">
                <a:effectLst/>
                <a:latin typeface="Calibri" panose="020F0502020204030204" pitchFamily="34" charset="0"/>
                <a:ea typeface="Times New Roman" panose="02020603050405020304" pitchFamily="18" charset="0"/>
                <a:cs typeface="Calibri" panose="020F0502020204030204" pitchFamily="34" charset="0"/>
              </a:rPr>
              <a:t> de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capacitación</a:t>
            </a:r>
            <a:r>
              <a:rPr lang="en-US" sz="1800" dirty="0">
                <a:effectLst/>
                <a:latin typeface="Calibri" panose="020F0502020204030204" pitchFamily="34" charset="0"/>
                <a:ea typeface="Times New Roman" panose="02020603050405020304" pitchFamily="18" charset="0"/>
                <a:cs typeface="Calibri" panose="020F0502020204030204" pitchFamily="34" charset="0"/>
              </a:rPr>
              <a:t>, sus derechos,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responsabilidades</a:t>
            </a:r>
            <a:r>
              <a:rPr lang="en-US" sz="1800" dirty="0">
                <a:effectLst/>
                <a:latin typeface="Calibri" panose="020F0502020204030204" pitchFamily="34" charset="0"/>
                <a:ea typeface="Times New Roman" panose="02020603050405020304" pitchFamily="18" charset="0"/>
                <a:cs typeface="Calibri" panose="020F0502020204030204" pitchFamily="34" charset="0"/>
              </a:rPr>
              <a:t> y / o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beneficios</a:t>
            </a:r>
            <a:r>
              <a:rPr lang="en-US" sz="1800" dirty="0">
                <a:effectLst/>
                <a:latin typeface="Calibri" panose="020F0502020204030204" pitchFamily="34" charset="0"/>
                <a:ea typeface="Times New Roman" panose="02020603050405020304" pitchFamily="18" charset="0"/>
                <a:cs typeface="Calibri" panose="020F0502020204030204" pitchFamily="34" charset="0"/>
              </a:rPr>
              <a:t>. Es fundamental que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entienda</a:t>
            </a:r>
            <a:r>
              <a:rPr lang="en-US" sz="1800" dirty="0">
                <a:effectLst/>
                <a:latin typeface="Calibri" panose="020F0502020204030204" pitchFamily="34" charset="0"/>
                <a:ea typeface="Times New Roman" panose="02020603050405020304" pitchFamily="18" charset="0"/>
                <a:cs typeface="Calibri" panose="020F0502020204030204" pitchFamily="34" charset="0"/>
              </a:rPr>
              <a:t> la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información</a:t>
            </a:r>
            <a:r>
              <a:rPr lang="en-US" sz="1800" dirty="0">
                <a:effectLst/>
                <a:latin typeface="Calibri" panose="020F0502020204030204" pitchFamily="34" charset="0"/>
                <a:ea typeface="Times New Roman" panose="02020603050405020304" pitchFamily="18" charset="0"/>
                <a:cs typeface="Calibri" panose="020F0502020204030204" pitchFamily="34" charset="0"/>
              </a:rPr>
              <a:t> de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estos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documentos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Usted</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puede</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recibir</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asistencia</a:t>
            </a:r>
            <a:r>
              <a:rPr lang="en-US" sz="1800" dirty="0">
                <a:effectLst/>
                <a:latin typeface="Calibri" panose="020F0502020204030204" pitchFamily="34" charset="0"/>
                <a:ea typeface="Times New Roman" panose="02020603050405020304" pitchFamily="18" charset="0"/>
                <a:cs typeface="Calibri" panose="020F0502020204030204" pitchFamily="34" charset="0"/>
              </a:rPr>
              <a:t> de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traducción</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telefónica</a:t>
            </a:r>
            <a:r>
              <a:rPr lang="en-US" sz="1800" dirty="0">
                <a:effectLst/>
                <a:latin typeface="Calibri" panose="020F0502020204030204" pitchFamily="34" charset="0"/>
                <a:ea typeface="Times New Roman" panose="02020603050405020304" pitchFamily="18" charset="0"/>
                <a:cs typeface="Calibri" panose="020F0502020204030204" pitchFamily="34" charset="0"/>
              </a:rPr>
              <a:t> de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todos</a:t>
            </a:r>
            <a:r>
              <a:rPr lang="en-US" sz="1800" dirty="0">
                <a:effectLst/>
                <a:latin typeface="Calibri" panose="020F0502020204030204" pitchFamily="34" charset="0"/>
                <a:ea typeface="Times New Roman" panose="02020603050405020304" pitchFamily="18" charset="0"/>
                <a:cs typeface="Calibri" panose="020F0502020204030204" pitchFamily="34" charset="0"/>
              </a:rPr>
              <a:t> los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documentos</a:t>
            </a:r>
            <a:r>
              <a:rPr lang="en-US" sz="1800" dirty="0">
                <a:effectLst/>
                <a:latin typeface="Calibri" panose="020F0502020204030204" pitchFamily="34" charset="0"/>
                <a:ea typeface="Times New Roman" panose="02020603050405020304" pitchFamily="18" charset="0"/>
                <a:cs typeface="Calibri" panose="020F0502020204030204" pitchFamily="34" charset="0"/>
              </a:rPr>
              <a:t> por calling (608) 789-5499 sin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costo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alguno</a:t>
            </a:r>
            <a:r>
              <a:rPr lang="en-US" sz="1800" dirty="0">
                <a:effectLst/>
                <a:latin typeface="Calibri" panose="020F0502020204030204" pitchFamily="34" charset="0"/>
                <a:ea typeface="Times New Roman" panose="02020603050405020304" pitchFamily="18" charset="0"/>
                <a:cs typeface="Calibri" panose="020F0502020204030204" pitchFamily="34" charset="0"/>
              </a:rPr>
              <a:t> para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usted</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Hmong</a:t>
            </a:r>
            <a:r>
              <a:rPr lang="en-US" sz="1800" dirty="0">
                <a:effectLst/>
                <a:latin typeface="Calibri" panose="020F0502020204030204" pitchFamily="34" charset="0"/>
                <a:ea typeface="Times New Roman" panose="02020603050405020304" pitchFamily="18" charset="0"/>
                <a:cs typeface="Calibri" panose="020F0502020204030204" pitchFamily="34" charset="0"/>
              </a:rPr>
              <a:t> TSEEM CEEB!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Muaj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ntaub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ntawv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uas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muaj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ntaub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ntawv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tseem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ceeb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txog</a:t>
            </a:r>
            <a:r>
              <a:rPr lang="en-US" sz="1800" dirty="0">
                <a:effectLst/>
                <a:latin typeface="Calibri" panose="020F0502020204030204" pitchFamily="34" charset="0"/>
                <a:ea typeface="Times New Roman" panose="02020603050405020304" pitchFamily="18" charset="0"/>
                <a:cs typeface="Calibri" panose="020F0502020204030204" pitchFamily="34" charset="0"/>
              </a:rPr>
              <a:t> WIOA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kev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pabcuam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kev</a:t>
            </a:r>
            <a:r>
              <a:rPr lang="en-US" sz="1800" dirty="0">
                <a:effectLst/>
                <a:latin typeface="Calibri" panose="020F0502020204030204" pitchFamily="34" charset="0"/>
                <a:ea typeface="Times New Roman" panose="02020603050405020304" pitchFamily="18" charset="0"/>
                <a:cs typeface="Calibri" panose="020F0502020204030204" pitchFamily="34" charset="0"/>
              </a:rPr>
              <a:t> cob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qhia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yuav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ua</a:t>
            </a:r>
            <a:r>
              <a:rPr lang="en-US" sz="1800" dirty="0">
                <a:effectLst/>
                <a:latin typeface="Calibri" panose="020F0502020204030204" pitchFamily="34" charset="0"/>
                <a:ea typeface="Times New Roman" panose="02020603050405020304" pitchFamily="18" charset="0"/>
                <a:cs typeface="Calibri" panose="020F0502020204030204" pitchFamily="34" charset="0"/>
              </a:rPr>
              <a:t> li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cas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thov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rau</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kev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pabcuam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kev</a:t>
            </a:r>
            <a:r>
              <a:rPr lang="en-US" sz="1800" dirty="0">
                <a:effectLst/>
                <a:latin typeface="Calibri" panose="020F0502020204030204" pitchFamily="34" charset="0"/>
                <a:ea typeface="Times New Roman" panose="02020603050405020304" pitchFamily="18" charset="0"/>
                <a:cs typeface="Calibri" panose="020F0502020204030204" pitchFamily="34" charset="0"/>
              </a:rPr>
              <a:t> cob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qhia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thiab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cai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lub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luag</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haujlwm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thiab</a:t>
            </a:r>
            <a:r>
              <a:rPr lang="en-US" sz="1800" dirty="0">
                <a:effectLst/>
                <a:latin typeface="Calibri" panose="020F0502020204030204" pitchFamily="34" charset="0"/>
                <a:ea typeface="Times New Roman" panose="02020603050405020304" pitchFamily="18" charset="0"/>
                <a:cs typeface="Calibri" panose="020F0502020204030204" pitchFamily="34" charset="0"/>
              </a:rPr>
              <a:t> /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lossis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txiaj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ntsig</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Nws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yog</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qho</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tseem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ceeb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uas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nkag</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siab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ntaub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ntawv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hauv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ntaub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ntawv</a:t>
            </a:r>
            <a:r>
              <a:rPr lang="en-US" sz="1800" dirty="0">
                <a:effectLst/>
                <a:latin typeface="Calibri" panose="020F0502020204030204" pitchFamily="34" charset="0"/>
                <a:ea typeface="Times New Roman" panose="02020603050405020304" pitchFamily="18" charset="0"/>
                <a:cs typeface="Calibri" panose="020F0502020204030204" pitchFamily="34" charset="0"/>
              </a:rPr>
              <a:t> no.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tuaj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yeem</a:t>
            </a:r>
            <a:r>
              <a:rPr lang="en-US" sz="1800" dirty="0">
                <a:effectLst/>
                <a:latin typeface="Calibri" panose="020F0502020204030204" pitchFamily="34" charset="0"/>
                <a:ea typeface="Times New Roman" panose="02020603050405020304" pitchFamily="18" charset="0"/>
                <a:cs typeface="Calibri" panose="020F0502020204030204" pitchFamily="34" charset="0"/>
              </a:rPr>
              <a:t> tau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txais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kev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pab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txhais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lus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hauv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xov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tooj</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ntawm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txhua</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cov</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ntaub</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ntawv</a:t>
            </a:r>
            <a:r>
              <a:rPr lang="en-US" sz="1800" dirty="0">
                <a:effectLst/>
                <a:latin typeface="Calibri" panose="020F0502020204030204" pitchFamily="34" charset="0"/>
                <a:ea typeface="Times New Roman" panose="02020603050405020304" pitchFamily="18" charset="0"/>
                <a:cs typeface="Calibri" panose="020F0502020204030204" pitchFamily="34" charset="0"/>
              </a:rPr>
              <a:t> los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ntawm</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kev</a:t>
            </a:r>
            <a:r>
              <a:rPr lang="en-US" sz="1800" dirty="0">
                <a:effectLst/>
                <a:latin typeface="Calibri" panose="020F0502020204030204" pitchFamily="34" charset="0"/>
                <a:ea typeface="Times New Roman" panose="02020603050405020304" pitchFamily="18" charset="0"/>
                <a:cs typeface="Calibri" panose="020F0502020204030204" pitchFamily="34" charset="0"/>
              </a:rPr>
              <a:t> hu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rau</a:t>
            </a:r>
            <a:r>
              <a:rPr lang="en-US" sz="1800" dirty="0">
                <a:effectLst/>
                <a:latin typeface="Calibri" panose="020F0502020204030204" pitchFamily="34" charset="0"/>
                <a:ea typeface="Times New Roman" panose="02020603050405020304" pitchFamily="18" charset="0"/>
                <a:cs typeface="Calibri" panose="020F0502020204030204" pitchFamily="34" charset="0"/>
              </a:rPr>
              <a:t> (608) 789-5499 yam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tsis</a:t>
            </a:r>
            <a:r>
              <a:rPr lang="en-US" sz="1800" dirty="0">
                <a:effectLst/>
                <a:latin typeface="Calibri" panose="020F0502020204030204" pitchFamily="34" charset="0"/>
                <a:ea typeface="Times New Roman" panose="02020603050405020304" pitchFamily="18" charset="0"/>
                <a:cs typeface="Calibri" panose="020F0502020204030204" pitchFamily="34" charset="0"/>
              </a:rPr>
              <a:t> tau them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nqi</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rau</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koj</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73628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FB847-D7FC-4939-B5AE-22A0E3431905}"/>
              </a:ext>
            </a:extLst>
          </p:cNvPr>
          <p:cNvSpPr>
            <a:spLocks noGrp="1"/>
          </p:cNvSpPr>
          <p:nvPr>
            <p:ph idx="1"/>
          </p:nvPr>
        </p:nvSpPr>
        <p:spPr>
          <a:xfrm>
            <a:off x="838200" y="383458"/>
            <a:ext cx="10515600" cy="5793505"/>
          </a:xfrm>
        </p:spPr>
        <p:txBody>
          <a:bodyPr>
            <a:normAutofit fontScale="92500" lnSpcReduction="20000"/>
          </a:bodyPr>
          <a:lstStyle/>
          <a:p>
            <a:pPr marL="0" marR="0" indent="0">
              <a:lnSpc>
                <a:spcPct val="107000"/>
              </a:lnSpc>
              <a:spcBef>
                <a:spcPts val="1400"/>
              </a:spcBef>
              <a:spcAft>
                <a:spcPts val="790"/>
              </a:spcAft>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Accommodation Requests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94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Auxiliary aids and services are available upon request to individuals with disabilities. Please contact your WIOA Title I Career Planner or the WWWDB office for such requests.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740"/>
              </a:spcBef>
              <a:spcAft>
                <a:spcPts val="870"/>
              </a:spcAft>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Wisconsin Relay (7-1-1)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94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Wisconsin Relay is a free service that provides full telephone accessibility to people who are deaf, hard-of-hearing, deaf-blind and speech-disabled. The service is available by dialing 7-1-1 or by calling TTY 1-800-947-3529. For more information, visit </a:t>
            </a:r>
            <a:r>
              <a:rPr lang="en-US" sz="1800" u="sng" dirty="0">
                <a:effectLst/>
                <a:latin typeface="Calibri" panose="020F0502020204030204" pitchFamily="34" charset="0"/>
                <a:ea typeface="Times New Roman" panose="02020603050405020304" pitchFamily="18" charset="0"/>
                <a:cs typeface="Calibri" panose="020F0502020204030204" pitchFamily="34" charset="0"/>
                <a:hlinkClick r:id="rId2">
                  <a:extLst>
                    <a:ext uri="{A12FA001-AC4F-418D-AE19-62706E023703}">
                      <ahyp:hlinkClr xmlns:ahyp="http://schemas.microsoft.com/office/drawing/2018/hyperlinkcolor" val="tx"/>
                    </a:ext>
                  </a:extLst>
                </a:hlinkClick>
              </a:rPr>
              <a:t>www.wisconsinrelay.com</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br>
              <a:rPr lang="en-US" sz="1800" dirty="0">
                <a:effectLst/>
                <a:latin typeface="Calibri" panose="020F0502020204030204" pitchFamily="34" charset="0"/>
                <a:ea typeface="Times New Roman" panose="02020603050405020304" pitchFamily="18" charset="0"/>
                <a:cs typeface="Calibri" panose="020F0502020204030204" pitchFamily="34" charset="0"/>
              </a:rPr>
            </a:br>
            <a:r>
              <a:rPr lang="en-US" sz="1800" dirty="0">
                <a:effectLst/>
                <a:latin typeface="Calibri" panose="020F0502020204030204" pitchFamily="34" charset="0"/>
                <a:ea typeface="Times New Roman" panose="02020603050405020304" pitchFamily="18" charset="0"/>
                <a:cs typeface="Calibri" panose="020F0502020204030204" pitchFamily="34" charset="0"/>
              </a:rPr>
              <a:t>EO Tagline</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r>
              <a:rPr lang="en-US" sz="1800" dirty="0">
                <a:effectLst/>
                <a:latin typeface="Calibri" panose="020F0502020204030204" pitchFamily="34" charset="0"/>
                <a:ea typeface="Calibri" panose="020F0502020204030204" pitchFamily="34" charset="0"/>
                <a:cs typeface="Calibri" panose="020F0502020204030204" pitchFamily="34" charset="0"/>
              </a:rPr>
              <a:t>Western Wisconsin Workforce Development Board is an Equal Opportunity Employer and Service Provider. Auxiliary aids and services are available upon request to individuals with disabilities. If you need this information interpreted to a language you understand or in a different format, please contact Melisa Myers, Equal Opportunity Officer, at 608-789-5499  or myersm@westernwdb.org. Callers who are deaf or hearing or speech-impaired may reach us at Wisconsin Relay Number 711.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Arial" panose="020B0604020202020204" pitchFamily="34" charset="0"/>
                <a:cs typeface="Calibri" panose="020F0502020204030204" pitchFamily="34" charset="0"/>
              </a:rPr>
              <a:t>This workforce product was funded by a grant awarded by the U.S. Department of Labor’s Employment and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Arial" panose="020B0604020202020204" pitchFamily="34" charset="0"/>
                <a:cs typeface="Calibri" panose="020F0502020204030204" pitchFamily="34" charset="0"/>
              </a:rPr>
              <a:t>Training Administration. The product was created by the recipient and does not necessarily reflect the official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Arial" panose="020B0604020202020204" pitchFamily="34" charset="0"/>
                <a:cs typeface="Calibri" panose="020F0502020204030204" pitchFamily="34" charset="0"/>
              </a:rPr>
              <a:t>position of the U.S. Department of Labor. The Department of Labor makes no guarantees, warranties, 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Arial" panose="020B0604020202020204" pitchFamily="34" charset="0"/>
                <a:cs typeface="Calibri" panose="020F0502020204030204" pitchFamily="34" charset="0"/>
              </a:rPr>
              <a:t>assurances of any kind, express or implied, with respect to such information, including any information on linked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Arial" panose="020B0604020202020204" pitchFamily="34" charset="0"/>
                <a:cs typeface="Calibri" panose="020F0502020204030204" pitchFamily="34" charset="0"/>
              </a:rPr>
              <a:t>sites and including, but not limited to, accuracy of the information or its completeness, timeliness, usefulness,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Arial" panose="020B0604020202020204" pitchFamily="34" charset="0"/>
                <a:cs typeface="Calibri" panose="020F0502020204030204" pitchFamily="34" charset="0"/>
              </a:rPr>
              <a:t>adequacy, continued availability, or ownership. This product is copyrighted by the institution that created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7222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EF488-FB38-4DDF-A947-600A5575E544}"/>
              </a:ext>
            </a:extLst>
          </p:cNvPr>
          <p:cNvSpPr>
            <a:spLocks noGrp="1"/>
          </p:cNvSpPr>
          <p:nvPr>
            <p:ph type="title"/>
          </p:nvPr>
        </p:nvSpPr>
        <p:spPr/>
        <p:txBody>
          <a:bodyPr/>
          <a:lstStyle/>
          <a:p>
            <a:r>
              <a:rPr lang="en-US" dirty="0"/>
              <a:t>E3 Works Informational Session Agenda</a:t>
            </a:r>
          </a:p>
        </p:txBody>
      </p:sp>
      <p:sp>
        <p:nvSpPr>
          <p:cNvPr id="3" name="Content Placeholder 2">
            <a:extLst>
              <a:ext uri="{FF2B5EF4-FFF2-40B4-BE49-F238E27FC236}">
                <a16:creationId xmlns:a16="http://schemas.microsoft.com/office/drawing/2014/main" id="{52BEEB11-AA3B-49DC-9F24-BCD3415D0E8D}"/>
              </a:ext>
            </a:extLst>
          </p:cNvPr>
          <p:cNvSpPr>
            <a:spLocks noGrp="1"/>
          </p:cNvSpPr>
          <p:nvPr>
            <p:ph idx="1"/>
          </p:nvPr>
        </p:nvSpPr>
        <p:spPr/>
        <p:txBody>
          <a:bodyPr>
            <a:normAutofit/>
          </a:bodyPr>
          <a:lstStyle/>
          <a:p>
            <a:r>
              <a:rPr lang="en-US" dirty="0"/>
              <a:t>Short PowerPoint presentation</a:t>
            </a:r>
          </a:p>
          <a:p>
            <a:r>
              <a:rPr lang="en-US" dirty="0"/>
              <a:t>Question and answer period</a:t>
            </a:r>
          </a:p>
          <a:p>
            <a:r>
              <a:rPr lang="en-US" dirty="0"/>
              <a:t>Follow-up email with documents</a:t>
            </a:r>
          </a:p>
          <a:p>
            <a:pPr lvl="1"/>
            <a:r>
              <a:rPr lang="en-US" sz="2800" dirty="0"/>
              <a:t>PowerPoint</a:t>
            </a:r>
          </a:p>
          <a:p>
            <a:pPr lvl="1"/>
            <a:r>
              <a:rPr lang="en-US" sz="2800" dirty="0"/>
              <a:t>Flyer</a:t>
            </a:r>
          </a:p>
          <a:p>
            <a:pPr lvl="1"/>
            <a:r>
              <a:rPr lang="en-US" sz="2800" dirty="0"/>
              <a:t>Schedule of upcoming sessions</a:t>
            </a:r>
          </a:p>
          <a:p>
            <a:pPr lvl="1"/>
            <a:r>
              <a:rPr lang="en-US" sz="2800" dirty="0"/>
              <a:t>Survey</a:t>
            </a:r>
          </a:p>
        </p:txBody>
      </p:sp>
    </p:spTree>
    <p:extLst>
      <p:ext uri="{BB962C8B-B14F-4D97-AF65-F5344CB8AC3E}">
        <p14:creationId xmlns:p14="http://schemas.microsoft.com/office/powerpoint/2010/main" val="292032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3">
            <a:extLst>
              <a:ext uri="{FF2B5EF4-FFF2-40B4-BE49-F238E27FC236}">
                <a16:creationId xmlns:a16="http://schemas.microsoft.com/office/drawing/2014/main" id="{FCEC2294-5A7B-45E5-9251-C1AA89F4A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alpha val="6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F4020B-BD58-413B-9283-2C8C1ABABAAE}"/>
              </a:ext>
            </a:extLst>
          </p:cNvPr>
          <p:cNvSpPr>
            <a:spLocks noGrp="1"/>
          </p:cNvSpPr>
          <p:nvPr>
            <p:ph type="title"/>
          </p:nvPr>
        </p:nvSpPr>
        <p:spPr>
          <a:xfrm>
            <a:off x="838201" y="1065862"/>
            <a:ext cx="3313164" cy="4726276"/>
          </a:xfrm>
        </p:spPr>
        <p:txBody>
          <a:bodyPr vert="horz" lIns="91440" tIns="45720" rIns="91440" bIns="45720" rtlCol="0">
            <a:normAutofit/>
          </a:bodyPr>
          <a:lstStyle/>
          <a:p>
            <a:pPr algn="r"/>
            <a:r>
              <a:rPr lang="en-US" sz="4000" b="1"/>
              <a:t>What is E3 Works?</a:t>
            </a:r>
          </a:p>
        </p:txBody>
      </p:sp>
      <p:cxnSp>
        <p:nvCxnSpPr>
          <p:cNvPr id="23" name="Straight Connector 15">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3D048AD-5F12-4F20-8B94-DCE98507F94A}"/>
              </a:ext>
            </a:extLst>
          </p:cNvPr>
          <p:cNvSpPr>
            <a:spLocks noGrp="1"/>
          </p:cNvSpPr>
          <p:nvPr>
            <p:ph idx="1"/>
          </p:nvPr>
        </p:nvSpPr>
        <p:spPr>
          <a:xfrm>
            <a:off x="5155379" y="1065862"/>
            <a:ext cx="6192319" cy="4726276"/>
          </a:xfrm>
        </p:spPr>
        <p:txBody>
          <a:bodyPr vert="horz" lIns="91440" tIns="45720" rIns="91440" bIns="45720" rtlCol="0" anchor="ctr">
            <a:normAutofit/>
          </a:bodyPr>
          <a:lstStyle/>
          <a:p>
            <a:pPr>
              <a:buFont typeface="Wingdings 3" panose="05040102010807070707" pitchFamily="18" charset="2"/>
              <a:buChar char=""/>
            </a:pPr>
            <a:r>
              <a:rPr lang="en-US"/>
              <a:t>Our name for the WIOA (Workforce Innovation and Opportunity Act) Youth Program</a:t>
            </a:r>
          </a:p>
          <a:p>
            <a:pPr>
              <a:buFont typeface="Wingdings 3" panose="05040102010807070707" pitchFamily="18" charset="2"/>
              <a:buChar char=""/>
            </a:pPr>
            <a:r>
              <a:rPr lang="en-US"/>
              <a:t>Provides opportunities to young people with barriers to determine their career goals and help attain them	</a:t>
            </a:r>
          </a:p>
        </p:txBody>
      </p:sp>
    </p:spTree>
    <p:extLst>
      <p:ext uri="{BB962C8B-B14F-4D97-AF65-F5344CB8AC3E}">
        <p14:creationId xmlns:p14="http://schemas.microsoft.com/office/powerpoint/2010/main" val="77158852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4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4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3" name="Rectangle 5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a:extLst>
              <a:ext uri="{FF2B5EF4-FFF2-40B4-BE49-F238E27FC236}">
                <a16:creationId xmlns:a16="http://schemas.microsoft.com/office/drawing/2014/main" id="{3EF10BA2-876F-4697-82AD-DBB2B6CA9B84}"/>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How does E3 Works…work?</a:t>
            </a:r>
          </a:p>
        </p:txBody>
      </p:sp>
      <p:sp>
        <p:nvSpPr>
          <p:cNvPr id="24" name="Content Placeholder 23">
            <a:extLst>
              <a:ext uri="{FF2B5EF4-FFF2-40B4-BE49-F238E27FC236}">
                <a16:creationId xmlns:a16="http://schemas.microsoft.com/office/drawing/2014/main" id="{68647037-8161-4E5C-B2FC-27AC79E20A92}"/>
              </a:ext>
            </a:extLst>
          </p:cNvPr>
          <p:cNvSpPr>
            <a:spLocks noGrp="1"/>
          </p:cNvSpPr>
          <p:nvPr>
            <p:ph idx="1"/>
          </p:nvPr>
        </p:nvSpPr>
        <p:spPr>
          <a:xfrm>
            <a:off x="4810259" y="649480"/>
            <a:ext cx="6555347" cy="5546047"/>
          </a:xfrm>
        </p:spPr>
        <p:txBody>
          <a:bodyPr anchor="ctr">
            <a:normAutofit/>
          </a:bodyPr>
          <a:lstStyle/>
          <a:p>
            <a:pPr marL="0" indent="0">
              <a:buNone/>
            </a:pPr>
            <a:r>
              <a:rPr lang="en-US" sz="2000" u="sng" dirty="0"/>
              <a:t>EXPLORE</a:t>
            </a:r>
            <a:r>
              <a:rPr lang="en-US" sz="2000" dirty="0"/>
              <a:t> – Work with a Career Planner </a:t>
            </a:r>
            <a:r>
              <a:rPr lang="en-US" sz="2000"/>
              <a:t>to discover careers based on your interests and goals</a:t>
            </a:r>
          </a:p>
          <a:p>
            <a:pPr marL="0" indent="0">
              <a:buNone/>
            </a:pPr>
            <a:endParaRPr lang="en-US" sz="2000" dirty="0"/>
          </a:p>
          <a:p>
            <a:pPr marL="0" indent="0">
              <a:buNone/>
            </a:pPr>
            <a:r>
              <a:rPr lang="en-US" sz="2000" u="sng" dirty="0"/>
              <a:t>EXPERIENCE</a:t>
            </a:r>
            <a:r>
              <a:rPr lang="en-US" sz="2000" dirty="0"/>
              <a:t> – Complete a short-term (usually paid) work experience with a local employer in your chosen field </a:t>
            </a:r>
          </a:p>
          <a:p>
            <a:pPr marL="0" indent="0">
              <a:buNone/>
            </a:pPr>
            <a:endParaRPr lang="en-US" sz="2000" dirty="0"/>
          </a:p>
          <a:p>
            <a:pPr marL="0" indent="0">
              <a:buNone/>
            </a:pPr>
            <a:r>
              <a:rPr lang="en-US" sz="2000" u="sng" dirty="0"/>
              <a:t>ELEVATE</a:t>
            </a:r>
            <a:r>
              <a:rPr lang="en-US" sz="2000" dirty="0"/>
              <a:t> – Find a permanent position or enroll in training to prepare for that position</a:t>
            </a:r>
          </a:p>
        </p:txBody>
      </p:sp>
    </p:spTree>
    <p:extLst>
      <p:ext uri="{BB962C8B-B14F-4D97-AF65-F5344CB8AC3E}">
        <p14:creationId xmlns:p14="http://schemas.microsoft.com/office/powerpoint/2010/main" val="402141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4B6EA1C-94E5-40EB-9BF5-ACA27982C1CB}"/>
              </a:ext>
            </a:extLst>
          </p:cNvPr>
          <p:cNvSpPr>
            <a:spLocks noGrp="1"/>
          </p:cNvSpPr>
          <p:nvPr>
            <p:ph type="title"/>
          </p:nvPr>
        </p:nvSpPr>
        <p:spPr>
          <a:xfrm>
            <a:off x="833002" y="365125"/>
            <a:ext cx="3973667" cy="5811837"/>
          </a:xfrm>
        </p:spPr>
        <p:txBody>
          <a:bodyPr>
            <a:normAutofit/>
          </a:bodyPr>
          <a:lstStyle/>
          <a:p>
            <a:r>
              <a:rPr lang="en-US" dirty="0">
                <a:solidFill>
                  <a:srgbClr val="FFFFFF"/>
                </a:solidFill>
              </a:rPr>
              <a:t>E3 Works covers eight counties in Western Wisconsin	</a:t>
            </a:r>
          </a:p>
        </p:txBody>
      </p:sp>
      <p:sp>
        <p:nvSpPr>
          <p:cNvPr id="3" name="Content Placeholder 2">
            <a:extLst>
              <a:ext uri="{FF2B5EF4-FFF2-40B4-BE49-F238E27FC236}">
                <a16:creationId xmlns:a16="http://schemas.microsoft.com/office/drawing/2014/main" id="{FB0A7AA6-6B47-4363-A3E4-6E96ED9543D2}"/>
              </a:ext>
            </a:extLst>
          </p:cNvPr>
          <p:cNvSpPr>
            <a:spLocks noGrp="1"/>
          </p:cNvSpPr>
          <p:nvPr>
            <p:ph idx="1"/>
          </p:nvPr>
        </p:nvSpPr>
        <p:spPr>
          <a:xfrm>
            <a:off x="6890242" y="521419"/>
            <a:ext cx="4325916" cy="5811837"/>
          </a:xfrm>
        </p:spPr>
        <p:txBody>
          <a:bodyPr anchor="ctr">
            <a:normAutofit/>
          </a:bodyPr>
          <a:lstStyle/>
          <a:p>
            <a:r>
              <a:rPr lang="en-US" sz="3600" dirty="0">
                <a:solidFill>
                  <a:srgbClr val="FFFFFF"/>
                </a:solidFill>
              </a:rPr>
              <a:t>Buffalo</a:t>
            </a:r>
          </a:p>
          <a:p>
            <a:r>
              <a:rPr lang="en-US" sz="3600" dirty="0">
                <a:solidFill>
                  <a:srgbClr val="FFFFFF"/>
                </a:solidFill>
              </a:rPr>
              <a:t>Crawford</a:t>
            </a:r>
          </a:p>
          <a:p>
            <a:r>
              <a:rPr lang="en-US" sz="3600" dirty="0">
                <a:solidFill>
                  <a:srgbClr val="FFFFFF"/>
                </a:solidFill>
              </a:rPr>
              <a:t>Jackson</a:t>
            </a:r>
          </a:p>
          <a:p>
            <a:r>
              <a:rPr lang="en-US" sz="3600" dirty="0">
                <a:solidFill>
                  <a:srgbClr val="FFFFFF"/>
                </a:solidFill>
              </a:rPr>
              <a:t>Juneau</a:t>
            </a:r>
          </a:p>
          <a:p>
            <a:r>
              <a:rPr lang="en-US" sz="3600" dirty="0">
                <a:solidFill>
                  <a:srgbClr val="FFFFFF"/>
                </a:solidFill>
              </a:rPr>
              <a:t>La Crosse</a:t>
            </a:r>
          </a:p>
          <a:p>
            <a:r>
              <a:rPr lang="en-US" sz="3600" dirty="0">
                <a:solidFill>
                  <a:srgbClr val="FFFFFF"/>
                </a:solidFill>
              </a:rPr>
              <a:t>Monroe</a:t>
            </a:r>
          </a:p>
          <a:p>
            <a:r>
              <a:rPr lang="en-US" sz="3600" dirty="0">
                <a:solidFill>
                  <a:srgbClr val="FFFFFF"/>
                </a:solidFill>
              </a:rPr>
              <a:t>Trempealeau</a:t>
            </a:r>
          </a:p>
          <a:p>
            <a:r>
              <a:rPr lang="en-US" sz="3600" dirty="0">
                <a:solidFill>
                  <a:srgbClr val="FFFFFF"/>
                </a:solidFill>
              </a:rPr>
              <a:t>Vernon</a:t>
            </a:r>
          </a:p>
        </p:txBody>
      </p:sp>
    </p:spTree>
    <p:extLst>
      <p:ext uri="{BB962C8B-B14F-4D97-AF65-F5344CB8AC3E}">
        <p14:creationId xmlns:p14="http://schemas.microsoft.com/office/powerpoint/2010/main" val="3350947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Freeform: Shape 14">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6">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D3B22F2-9DB9-4594-BDC2-291B8443A45A}"/>
              </a:ext>
            </a:extLst>
          </p:cNvPr>
          <p:cNvSpPr>
            <a:spLocks noGrp="1"/>
          </p:cNvSpPr>
          <p:nvPr>
            <p:ph type="title"/>
          </p:nvPr>
        </p:nvSpPr>
        <p:spPr>
          <a:xfrm>
            <a:off x="804672" y="1412489"/>
            <a:ext cx="2871095" cy="2127124"/>
          </a:xfrm>
        </p:spPr>
        <p:txBody>
          <a:bodyPr vert="horz" lIns="91440" tIns="45720" rIns="91440" bIns="45720" rtlCol="0" anchor="t">
            <a:normAutofit/>
          </a:bodyPr>
          <a:lstStyle/>
          <a:p>
            <a:r>
              <a:rPr lang="en-US" sz="3600" b="1">
                <a:solidFill>
                  <a:schemeClr val="bg1"/>
                </a:solidFill>
              </a:rPr>
              <a:t>In-School Youth</a:t>
            </a:r>
          </a:p>
        </p:txBody>
      </p:sp>
      <p:sp>
        <p:nvSpPr>
          <p:cNvPr id="10" name="Content Placeholder 9">
            <a:extLst>
              <a:ext uri="{FF2B5EF4-FFF2-40B4-BE49-F238E27FC236}">
                <a16:creationId xmlns:a16="http://schemas.microsoft.com/office/drawing/2014/main" id="{1379A436-C98B-42B5-B7E4-C509A909EF02}"/>
              </a:ext>
            </a:extLst>
          </p:cNvPr>
          <p:cNvSpPr>
            <a:spLocks noGrp="1"/>
          </p:cNvSpPr>
          <p:nvPr>
            <p:ph sz="half" idx="1"/>
          </p:nvPr>
        </p:nvSpPr>
        <p:spPr>
          <a:xfrm>
            <a:off x="4865915" y="2318656"/>
            <a:ext cx="6678384" cy="4045505"/>
          </a:xfrm>
        </p:spPr>
        <p:txBody>
          <a:bodyPr>
            <a:normAutofit/>
          </a:bodyPr>
          <a:lstStyle/>
          <a:p>
            <a:pPr marL="0" indent="0">
              <a:buNone/>
            </a:pPr>
            <a:r>
              <a:rPr lang="en-US" sz="2400" dirty="0"/>
              <a:t>Must be determined low-income </a:t>
            </a:r>
            <a:r>
              <a:rPr lang="en-US" sz="2400" u="sng" dirty="0"/>
              <a:t>and</a:t>
            </a:r>
            <a:r>
              <a:rPr lang="en-US" sz="2400" dirty="0"/>
              <a:t> meet at least one of the following:</a:t>
            </a:r>
          </a:p>
          <a:p>
            <a:pPr marL="285750" indent="-285750">
              <a:buFont typeface="Arial" panose="020B0604020202020204" pitchFamily="34" charset="0"/>
              <a:buChar char="•"/>
            </a:pPr>
            <a:r>
              <a:rPr lang="en-US" sz="2400" dirty="0"/>
              <a:t>Basic skills deficient</a:t>
            </a:r>
          </a:p>
          <a:p>
            <a:pPr marL="285750" indent="-285750">
              <a:buFont typeface="Arial" panose="020B0604020202020204" pitchFamily="34" charset="0"/>
              <a:buChar char="•"/>
            </a:pPr>
            <a:r>
              <a:rPr lang="en-US" sz="2400" dirty="0"/>
              <a:t>English Language Learner</a:t>
            </a:r>
          </a:p>
          <a:p>
            <a:pPr marL="285750" indent="-285750">
              <a:buFont typeface="Arial" panose="020B0604020202020204" pitchFamily="34" charset="0"/>
              <a:buChar char="•"/>
            </a:pPr>
            <a:r>
              <a:rPr lang="en-US" sz="2400" dirty="0"/>
              <a:t>Justice-Involved history</a:t>
            </a:r>
          </a:p>
          <a:p>
            <a:pPr marL="285750" indent="-285750">
              <a:buFont typeface="Arial" panose="020B0604020202020204" pitchFamily="34" charset="0"/>
              <a:buChar char="•"/>
            </a:pPr>
            <a:r>
              <a:rPr lang="en-US" sz="2400" dirty="0"/>
              <a:t>Homeless or runaway</a:t>
            </a:r>
          </a:p>
          <a:p>
            <a:pPr marL="285750" indent="-285750">
              <a:buFont typeface="Arial" panose="020B0604020202020204" pitchFamily="34" charset="0"/>
              <a:buChar char="•"/>
            </a:pPr>
            <a:r>
              <a:rPr lang="en-US" sz="2400" dirty="0"/>
              <a:t>Currently in or aged out of Foster Care</a:t>
            </a:r>
          </a:p>
          <a:p>
            <a:pPr marL="285750" indent="-285750">
              <a:buFont typeface="Arial" panose="020B0604020202020204" pitchFamily="34" charset="0"/>
              <a:buChar char="•"/>
            </a:pPr>
            <a:r>
              <a:rPr lang="en-US" sz="2400" dirty="0"/>
              <a:t>Pregnant or a parent</a:t>
            </a:r>
          </a:p>
          <a:p>
            <a:pPr marL="285750" indent="-285750">
              <a:buFont typeface="Arial" panose="020B0604020202020204" pitchFamily="34" charset="0"/>
              <a:buChar char="•"/>
            </a:pPr>
            <a:r>
              <a:rPr lang="en-US" sz="2400" dirty="0"/>
              <a:t>Disabled</a:t>
            </a:r>
          </a:p>
        </p:txBody>
      </p:sp>
      <p:sp>
        <p:nvSpPr>
          <p:cNvPr id="7" name="Text Placeholder 3">
            <a:extLst>
              <a:ext uri="{FF2B5EF4-FFF2-40B4-BE49-F238E27FC236}">
                <a16:creationId xmlns:a16="http://schemas.microsoft.com/office/drawing/2014/main" id="{0D0616A6-D228-4560-8201-5C62802FEBCA}"/>
              </a:ext>
            </a:extLst>
          </p:cNvPr>
          <p:cNvSpPr>
            <a:spLocks noGrp="1"/>
          </p:cNvSpPr>
          <p:nvPr>
            <p:ph sz="half" idx="2"/>
          </p:nvPr>
        </p:nvSpPr>
        <p:spPr>
          <a:xfrm>
            <a:off x="5463474" y="493839"/>
            <a:ext cx="6080825" cy="1351290"/>
          </a:xfrm>
        </p:spPr>
        <p:txBody>
          <a:bodyPr vert="horz" lIns="91440" tIns="45720" rIns="91440" bIns="45720" rtlCol="0">
            <a:normAutofit/>
          </a:bodyPr>
          <a:lstStyle/>
          <a:p>
            <a:pPr marL="0" indent="0" algn="ctr">
              <a:buNone/>
            </a:pPr>
            <a:r>
              <a:rPr lang="en-US" i="1" dirty="0"/>
              <a:t>Ages 14-21 who are currently enrolled in high school, GED/HSED, or post-secondary program</a:t>
            </a:r>
          </a:p>
        </p:txBody>
      </p:sp>
    </p:spTree>
    <p:extLst>
      <p:ext uri="{BB962C8B-B14F-4D97-AF65-F5344CB8AC3E}">
        <p14:creationId xmlns:p14="http://schemas.microsoft.com/office/powerpoint/2010/main" val="212228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0">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2">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4">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D3B22F2-9DB9-4594-BDC2-291B8443A45A}"/>
              </a:ext>
            </a:extLst>
          </p:cNvPr>
          <p:cNvSpPr>
            <a:spLocks noGrp="1"/>
          </p:cNvSpPr>
          <p:nvPr>
            <p:ph type="title"/>
          </p:nvPr>
        </p:nvSpPr>
        <p:spPr>
          <a:xfrm>
            <a:off x="804672" y="1412489"/>
            <a:ext cx="2871095" cy="2156621"/>
          </a:xfrm>
        </p:spPr>
        <p:txBody>
          <a:bodyPr vert="horz" lIns="91440" tIns="45720" rIns="91440" bIns="45720" rtlCol="0" anchor="t">
            <a:normAutofit/>
          </a:bodyPr>
          <a:lstStyle/>
          <a:p>
            <a:r>
              <a:rPr lang="en-US" sz="3600" b="1">
                <a:solidFill>
                  <a:srgbClr val="FFFFFF"/>
                </a:solidFill>
              </a:rPr>
              <a:t>Out-of-School Youth</a:t>
            </a:r>
          </a:p>
        </p:txBody>
      </p:sp>
      <p:sp>
        <p:nvSpPr>
          <p:cNvPr id="6" name="Content Placeholder 5">
            <a:extLst>
              <a:ext uri="{FF2B5EF4-FFF2-40B4-BE49-F238E27FC236}">
                <a16:creationId xmlns:a16="http://schemas.microsoft.com/office/drawing/2014/main" id="{C74941C0-31FE-4D15-A550-6C0FBDD7CA84}"/>
              </a:ext>
            </a:extLst>
          </p:cNvPr>
          <p:cNvSpPr>
            <a:spLocks noGrp="1"/>
          </p:cNvSpPr>
          <p:nvPr>
            <p:ph sz="half" idx="1"/>
          </p:nvPr>
        </p:nvSpPr>
        <p:spPr>
          <a:xfrm>
            <a:off x="4669972" y="2253343"/>
            <a:ext cx="6923314" cy="4294414"/>
          </a:xfrm>
        </p:spPr>
        <p:txBody>
          <a:bodyPr>
            <a:normAutofit/>
          </a:bodyPr>
          <a:lstStyle/>
          <a:p>
            <a:pPr marL="0" indent="0">
              <a:buNone/>
            </a:pPr>
            <a:r>
              <a:rPr lang="en-US" sz="2400" dirty="0"/>
              <a:t>Must meet at least one of the following criteria:</a:t>
            </a:r>
          </a:p>
          <a:p>
            <a:pPr marL="342900" indent="-342900">
              <a:buFont typeface="Wingdings" panose="05000000000000000000" pitchFamily="2" charset="2"/>
              <a:buChar char="§"/>
            </a:pPr>
            <a:r>
              <a:rPr lang="en-US" sz="2400" dirty="0"/>
              <a:t>High school diploma or equivalent, but is basic skills deficient and low-income</a:t>
            </a:r>
          </a:p>
          <a:p>
            <a:pPr marL="342900" indent="-342900">
              <a:buFont typeface="Wingdings" panose="05000000000000000000" pitchFamily="2" charset="2"/>
              <a:buChar char="§"/>
            </a:pPr>
            <a:r>
              <a:rPr lang="en-US" sz="2400" dirty="0"/>
              <a:t>English Language Learner with high school diploma or equivalent and low-income</a:t>
            </a:r>
          </a:p>
          <a:p>
            <a:pPr marL="342900" indent="-342900">
              <a:buFont typeface="Wingdings" panose="05000000000000000000" pitchFamily="2" charset="2"/>
              <a:buChar char="§"/>
            </a:pPr>
            <a:r>
              <a:rPr lang="en-US" sz="2400" dirty="0"/>
              <a:t>Justice-Involved history</a:t>
            </a:r>
          </a:p>
          <a:p>
            <a:pPr marL="342900" indent="-342900">
              <a:buFont typeface="Wingdings" panose="05000000000000000000" pitchFamily="2" charset="2"/>
              <a:buChar char="§"/>
            </a:pPr>
            <a:r>
              <a:rPr lang="en-US" sz="2400" dirty="0"/>
              <a:t>Homeless or runaway</a:t>
            </a:r>
          </a:p>
          <a:p>
            <a:pPr marL="342900" indent="-342900">
              <a:buFont typeface="Wingdings" panose="05000000000000000000" pitchFamily="2" charset="2"/>
              <a:buChar char="§"/>
            </a:pPr>
            <a:r>
              <a:rPr lang="en-US" sz="2400" dirty="0"/>
              <a:t>Currently in or aged out of Foster Care</a:t>
            </a:r>
          </a:p>
          <a:p>
            <a:pPr marL="342900" indent="-342900">
              <a:buFont typeface="Wingdings" panose="05000000000000000000" pitchFamily="2" charset="2"/>
              <a:buChar char="§"/>
            </a:pPr>
            <a:r>
              <a:rPr lang="en-US" sz="2400" dirty="0"/>
              <a:t>Pregnant or a parent</a:t>
            </a:r>
          </a:p>
          <a:p>
            <a:pPr marL="342900" indent="-342900">
              <a:buFont typeface="Wingdings" panose="05000000000000000000" pitchFamily="2" charset="2"/>
              <a:buChar char="§"/>
            </a:pPr>
            <a:r>
              <a:rPr lang="en-US" sz="2400" dirty="0"/>
              <a:t>Disabled</a:t>
            </a:r>
          </a:p>
          <a:p>
            <a:endParaRPr lang="en-US" sz="1600" dirty="0"/>
          </a:p>
        </p:txBody>
      </p:sp>
      <p:sp>
        <p:nvSpPr>
          <p:cNvPr id="4" name="Text Placeholder 3">
            <a:extLst>
              <a:ext uri="{FF2B5EF4-FFF2-40B4-BE49-F238E27FC236}">
                <a16:creationId xmlns:a16="http://schemas.microsoft.com/office/drawing/2014/main" id="{668CEBC0-7D46-4DB1-9368-934EFB32E88A}"/>
              </a:ext>
            </a:extLst>
          </p:cNvPr>
          <p:cNvSpPr>
            <a:spLocks noGrp="1"/>
          </p:cNvSpPr>
          <p:nvPr>
            <p:ph sz="half" idx="2"/>
          </p:nvPr>
        </p:nvSpPr>
        <p:spPr>
          <a:xfrm>
            <a:off x="5577774" y="498401"/>
            <a:ext cx="5809553" cy="1379385"/>
          </a:xfrm>
        </p:spPr>
        <p:txBody>
          <a:bodyPr vert="horz" lIns="91440" tIns="45720" rIns="91440" bIns="45720" rtlCol="0">
            <a:normAutofit/>
          </a:bodyPr>
          <a:lstStyle/>
          <a:p>
            <a:pPr marL="0" indent="0" algn="ctr">
              <a:buNone/>
            </a:pPr>
            <a:r>
              <a:rPr lang="en-US" i="1" dirty="0"/>
              <a:t>Ages 16-24 who are not currently enrolled in high school, GED/HSED, or post-secondary program</a:t>
            </a:r>
          </a:p>
          <a:p>
            <a:pPr marL="0" indent="0">
              <a:buNone/>
            </a:pPr>
            <a:endParaRPr lang="en-US" sz="2000" dirty="0"/>
          </a:p>
        </p:txBody>
      </p:sp>
    </p:spTree>
    <p:extLst>
      <p:ext uri="{BB962C8B-B14F-4D97-AF65-F5344CB8AC3E}">
        <p14:creationId xmlns:p14="http://schemas.microsoft.com/office/powerpoint/2010/main" val="29313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F3C2-569D-4AD4-A66B-171F18373483}"/>
              </a:ext>
            </a:extLst>
          </p:cNvPr>
          <p:cNvSpPr>
            <a:spLocks noGrp="1"/>
          </p:cNvSpPr>
          <p:nvPr>
            <p:ph type="title"/>
          </p:nvPr>
        </p:nvSpPr>
        <p:spPr/>
        <p:txBody>
          <a:bodyPr>
            <a:normAutofit/>
          </a:bodyPr>
          <a:lstStyle/>
          <a:p>
            <a:r>
              <a:rPr lang="en-US"/>
              <a:t>Stages of participation</a:t>
            </a:r>
          </a:p>
        </p:txBody>
      </p:sp>
      <p:graphicFrame>
        <p:nvGraphicFramePr>
          <p:cNvPr id="7" name="Text Placeholder 2">
            <a:extLst>
              <a:ext uri="{FF2B5EF4-FFF2-40B4-BE49-F238E27FC236}">
                <a16:creationId xmlns:a16="http://schemas.microsoft.com/office/drawing/2014/main" id="{13B50EED-1785-47CF-991C-DC0793F1859F}"/>
              </a:ext>
            </a:extLst>
          </p:cNvPr>
          <p:cNvGraphicFramePr>
            <a:graphicFrameLocks noGrp="1"/>
          </p:cNvGraphicFramePr>
          <p:nvPr>
            <p:ph idx="1"/>
            <p:extLst>
              <p:ext uri="{D42A27DB-BD31-4B8C-83A1-F6EECF244321}">
                <p14:modId xmlns:p14="http://schemas.microsoft.com/office/powerpoint/2010/main" val="2673377098"/>
              </p:ext>
            </p:extLst>
          </p:nvPr>
        </p:nvGraphicFramePr>
        <p:xfrm>
          <a:off x="838200" y="2135692"/>
          <a:ext cx="10553700" cy="3310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4896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Freeform: Shape 15">
            <a:extLst>
              <a:ext uri="{FF2B5EF4-FFF2-40B4-BE49-F238E27FC236}">
                <a16:creationId xmlns:a16="http://schemas.microsoft.com/office/drawing/2014/main" id="{8C3DEBB2-D54E-470C-86B3-631BDDF6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45820"/>
            <a:ext cx="6087194" cy="5166360"/>
          </a:xfrm>
          <a:custGeom>
            <a:avLst/>
            <a:gdLst>
              <a:gd name="connsiteX0" fmla="*/ 0 w 6087194"/>
              <a:gd name="connsiteY0" fmla="*/ 0 h 5166360"/>
              <a:gd name="connsiteX1" fmla="*/ 155740 w 6087194"/>
              <a:gd name="connsiteY1" fmla="*/ 0 h 5166360"/>
              <a:gd name="connsiteX2" fmla="*/ 5867656 w 6087194"/>
              <a:gd name="connsiteY2" fmla="*/ 0 h 5166360"/>
              <a:gd name="connsiteX3" fmla="*/ 6087194 w 6087194"/>
              <a:gd name="connsiteY3" fmla="*/ 0 h 5166360"/>
              <a:gd name="connsiteX4" fmla="*/ 3693315 w 6087194"/>
              <a:gd name="connsiteY4" fmla="*/ 5166360 h 5166360"/>
              <a:gd name="connsiteX5" fmla="*/ 3473777 w 6087194"/>
              <a:gd name="connsiteY5" fmla="*/ 5166360 h 5166360"/>
              <a:gd name="connsiteX6" fmla="*/ 155740 w 6087194"/>
              <a:gd name="connsiteY6" fmla="*/ 5166360 h 5166360"/>
              <a:gd name="connsiteX7" fmla="*/ 0 w 6087194"/>
              <a:gd name="connsiteY7" fmla="*/ 516636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7194" h="5166360">
                <a:moveTo>
                  <a:pt x="0" y="0"/>
                </a:moveTo>
                <a:lnTo>
                  <a:pt x="155740" y="0"/>
                </a:lnTo>
                <a:lnTo>
                  <a:pt x="5867656" y="0"/>
                </a:lnTo>
                <a:lnTo>
                  <a:pt x="6087194" y="0"/>
                </a:lnTo>
                <a:lnTo>
                  <a:pt x="3693315" y="5166360"/>
                </a:lnTo>
                <a:lnTo>
                  <a:pt x="3473777" y="5166360"/>
                </a:lnTo>
                <a:lnTo>
                  <a:pt x="155740" y="5166360"/>
                </a:lnTo>
                <a:lnTo>
                  <a:pt x="0" y="516636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17">
            <a:extLst>
              <a:ext uri="{FF2B5EF4-FFF2-40B4-BE49-F238E27FC236}">
                <a16:creationId xmlns:a16="http://schemas.microsoft.com/office/drawing/2014/main" id="{268033CC-D08D-4609-83FF-2537764F4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26915" y="844868"/>
            <a:ext cx="8465085" cy="5167312"/>
          </a:xfrm>
          <a:custGeom>
            <a:avLst/>
            <a:gdLst>
              <a:gd name="connsiteX0" fmla="*/ 2612652 w 8465085"/>
              <a:gd name="connsiteY0" fmla="*/ 0 h 5167312"/>
              <a:gd name="connsiteX1" fmla="*/ 7243482 w 8465085"/>
              <a:gd name="connsiteY1" fmla="*/ 0 h 5167312"/>
              <a:gd name="connsiteX2" fmla="*/ 8465085 w 8465085"/>
              <a:gd name="connsiteY2" fmla="*/ 0 h 5167312"/>
              <a:gd name="connsiteX3" fmla="*/ 8465085 w 8465085"/>
              <a:gd name="connsiteY3" fmla="*/ 5167312 h 5167312"/>
              <a:gd name="connsiteX4" fmla="*/ 7243482 w 8465085"/>
              <a:gd name="connsiteY4" fmla="*/ 5167312 h 5167312"/>
              <a:gd name="connsiteX5" fmla="*/ 221324 w 8465085"/>
              <a:gd name="connsiteY5" fmla="*/ 5167312 h 5167312"/>
              <a:gd name="connsiteX6" fmla="*/ 2615203 w 8465085"/>
              <a:gd name="connsiteY6" fmla="*/ 952 h 5167312"/>
              <a:gd name="connsiteX7" fmla="*/ 2612652 w 8465085"/>
              <a:gd name="connsiteY7" fmla="*/ 952 h 5167312"/>
              <a:gd name="connsiteX8" fmla="*/ 0 w 8465085"/>
              <a:gd name="connsiteY8" fmla="*/ 0 h 5167312"/>
              <a:gd name="connsiteX9" fmla="*/ 2274554 w 8465085"/>
              <a:gd name="connsiteY9" fmla="*/ 0 h 5167312"/>
              <a:gd name="connsiteX10" fmla="*/ 2274554 w 8465085"/>
              <a:gd name="connsiteY10" fmla="*/ 952 h 5167312"/>
              <a:gd name="connsiteX11" fmla="*/ 0 w 8465085"/>
              <a:gd name="connsiteY11"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65085" h="5167312">
                <a:moveTo>
                  <a:pt x="2612652" y="0"/>
                </a:moveTo>
                <a:lnTo>
                  <a:pt x="7243482" y="0"/>
                </a:lnTo>
                <a:lnTo>
                  <a:pt x="8465085" y="0"/>
                </a:lnTo>
                <a:lnTo>
                  <a:pt x="8465085" y="5167312"/>
                </a:lnTo>
                <a:lnTo>
                  <a:pt x="7243482" y="5167312"/>
                </a:lnTo>
                <a:lnTo>
                  <a:pt x="221324" y="5167312"/>
                </a:lnTo>
                <a:lnTo>
                  <a:pt x="2615203" y="952"/>
                </a:lnTo>
                <a:lnTo>
                  <a:pt x="2612652" y="952"/>
                </a:lnTo>
                <a:close/>
                <a:moveTo>
                  <a:pt x="0" y="0"/>
                </a:moveTo>
                <a:lnTo>
                  <a:pt x="2274554" y="0"/>
                </a:lnTo>
                <a:lnTo>
                  <a:pt x="2274554" y="952"/>
                </a:lnTo>
                <a:lnTo>
                  <a:pt x="0" y="952"/>
                </a:lnTo>
                <a:close/>
              </a:path>
            </a:pathLst>
          </a:custGeom>
          <a:solidFill>
            <a:srgbClr val="ABADAF">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08A57FF-3EDB-484C-AEF6-D07CEAC1FFBB}"/>
              </a:ext>
            </a:extLst>
          </p:cNvPr>
          <p:cNvSpPr>
            <a:spLocks noGrp="1"/>
          </p:cNvSpPr>
          <p:nvPr>
            <p:ph type="title"/>
          </p:nvPr>
        </p:nvSpPr>
        <p:spPr>
          <a:xfrm>
            <a:off x="838199" y="1841614"/>
            <a:ext cx="3409508" cy="3173819"/>
          </a:xfrm>
        </p:spPr>
        <p:txBody>
          <a:bodyPr>
            <a:normAutofit/>
          </a:bodyPr>
          <a:lstStyle/>
          <a:p>
            <a:r>
              <a:rPr lang="en-US">
                <a:solidFill>
                  <a:schemeClr val="bg1"/>
                </a:solidFill>
              </a:rPr>
              <a:t>How can I decide what kind of job to pursue?</a:t>
            </a:r>
          </a:p>
        </p:txBody>
      </p:sp>
      <p:sp>
        <p:nvSpPr>
          <p:cNvPr id="11" name="Content Placeholder 10">
            <a:extLst>
              <a:ext uri="{FF2B5EF4-FFF2-40B4-BE49-F238E27FC236}">
                <a16:creationId xmlns:a16="http://schemas.microsoft.com/office/drawing/2014/main" id="{031D90BC-8DFA-4AE0-9883-3C2BC02A65EC}"/>
              </a:ext>
            </a:extLst>
          </p:cNvPr>
          <p:cNvSpPr>
            <a:spLocks noGrp="1"/>
          </p:cNvSpPr>
          <p:nvPr>
            <p:ph idx="1"/>
          </p:nvPr>
        </p:nvSpPr>
        <p:spPr>
          <a:xfrm>
            <a:off x="6096000" y="1137208"/>
            <a:ext cx="5257800" cy="4582632"/>
          </a:xfrm>
        </p:spPr>
        <p:txBody>
          <a:bodyPr numCol="2" anchor="ctr">
            <a:normAutofit/>
          </a:bodyPr>
          <a:lstStyle/>
          <a:p>
            <a:r>
              <a:rPr lang="en-US" sz="2000"/>
              <a:t>Interests</a:t>
            </a:r>
          </a:p>
          <a:p>
            <a:r>
              <a:rPr lang="en-US" sz="2000"/>
              <a:t>Goals</a:t>
            </a:r>
          </a:p>
          <a:p>
            <a:r>
              <a:rPr lang="en-US" sz="2000"/>
              <a:t>Strengths</a:t>
            </a:r>
          </a:p>
          <a:p>
            <a:r>
              <a:rPr lang="en-US" sz="2000"/>
              <a:t>Skills </a:t>
            </a:r>
          </a:p>
          <a:p>
            <a:r>
              <a:rPr lang="en-US" sz="2000"/>
              <a:t>Preferences</a:t>
            </a:r>
          </a:p>
          <a:p>
            <a:r>
              <a:rPr lang="en-US" sz="2000"/>
              <a:t>Experiences</a:t>
            </a:r>
          </a:p>
          <a:p>
            <a:r>
              <a:rPr lang="en-US" sz="2000"/>
              <a:t>Job Market </a:t>
            </a:r>
          </a:p>
          <a:p>
            <a:r>
              <a:rPr lang="en-US" sz="2000"/>
              <a:t>Training </a:t>
            </a:r>
          </a:p>
          <a:p>
            <a:r>
              <a:rPr lang="en-US" sz="2000"/>
              <a:t>Wages </a:t>
            </a:r>
          </a:p>
        </p:txBody>
      </p:sp>
    </p:spTree>
    <p:extLst>
      <p:ext uri="{BB962C8B-B14F-4D97-AF65-F5344CB8AC3E}">
        <p14:creationId xmlns:p14="http://schemas.microsoft.com/office/powerpoint/2010/main" val="16390178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B8EF33-82AA-4779-AFAA-C56669D00DAA}">
  <ds:schemaRefs>
    <ds:schemaRef ds:uri="16c05727-aa75-4e4a-9b5f-8a80a1165891"/>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0B414F3-C833-4395-8C69-0E806C518171}">
  <ds:schemaRefs>
    <ds:schemaRef ds:uri="http://www.w3.org/XML/1998/namespace"/>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documentManagement/types"/>
    <ds:schemaRef ds:uri="http://purl.org/dc/terms/"/>
    <ds:schemaRef ds:uri="16c05727-aa75-4e4a-9b5f-8a80a1165891"/>
    <ds:schemaRef ds:uri="71af3243-3dd4-4a8d-8c0d-dd76da1f02a5"/>
    <ds:schemaRef ds:uri="http://schemas.microsoft.com/office/2006/metadata/properties"/>
  </ds:schemaRefs>
</ds:datastoreItem>
</file>

<file path=customXml/itemProps3.xml><?xml version="1.0" encoding="utf-8"?>
<ds:datastoreItem xmlns:ds="http://schemas.openxmlformats.org/officeDocument/2006/customXml" ds:itemID="{55FDEB4C-941C-4EBE-9462-062D8A0ADE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195</TotalTime>
  <Words>1419</Words>
  <Application>Microsoft Office PowerPoint</Application>
  <PresentationFormat>Widescreen</PresentationFormat>
  <Paragraphs>185</Paragraphs>
  <Slides>18</Slides>
  <Notes>0</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Tw Cen MT</vt:lpstr>
      <vt:lpstr>Wingdings</vt:lpstr>
      <vt:lpstr>Wingdings 3</vt:lpstr>
      <vt:lpstr>Office Theme</vt:lpstr>
      <vt:lpstr>PowerPoint Presentation</vt:lpstr>
      <vt:lpstr>E3 Works Informational Session Agenda</vt:lpstr>
      <vt:lpstr>What is E3 Works?</vt:lpstr>
      <vt:lpstr>How does E3 Works…work?</vt:lpstr>
      <vt:lpstr>E3 Works covers eight counties in Western Wisconsin </vt:lpstr>
      <vt:lpstr>In-School Youth</vt:lpstr>
      <vt:lpstr>Out-of-School Youth</vt:lpstr>
      <vt:lpstr>Stages of participation</vt:lpstr>
      <vt:lpstr>How can I decide what kind of job to pursue?</vt:lpstr>
      <vt:lpstr>What type of work suits you?</vt:lpstr>
      <vt:lpstr>What kinds of jobs are available?</vt:lpstr>
      <vt:lpstr>Program elements available</vt:lpstr>
      <vt:lpstr>Current Work Experience Sites</vt:lpstr>
      <vt:lpstr>Incentive Payments Available</vt:lpstr>
      <vt:lpstr>What if I have questions or need more information?</vt:lpstr>
      <vt:lpstr>How do I apply?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Burkhardt</dc:creator>
  <cp:lastModifiedBy>Michelle Burkhardt</cp:lastModifiedBy>
  <cp:revision>3</cp:revision>
  <cp:lastPrinted>2022-02-11T14:18:40Z</cp:lastPrinted>
  <dcterms:created xsi:type="dcterms:W3CDTF">2021-08-04T18:48:43Z</dcterms:created>
  <dcterms:modified xsi:type="dcterms:W3CDTF">2022-02-11T14:25:25Z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